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6" r:id="rId7"/>
    <p:sldId id="261" r:id="rId8"/>
    <p:sldId id="267" r:id="rId9"/>
    <p:sldId id="262" r:id="rId10"/>
    <p:sldId id="263" r:id="rId11"/>
    <p:sldId id="264"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C7F1D2-188B-4E06-83B4-56CCEF9A48D0}" v="34" dt="2021-06-23T18:54:12.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ver Yates" userId="43a4d0511f17177b" providerId="LiveId" clId="{9CC7F1D2-188B-4E06-83B4-56CCEF9A48D0}"/>
    <pc:docChg chg="undo custSel addSld delSld modSld">
      <pc:chgData name="Traver Yates" userId="43a4d0511f17177b" providerId="LiveId" clId="{9CC7F1D2-188B-4E06-83B4-56CCEF9A48D0}" dt="2021-06-25T14:23:33.190" v="2099" actId="5793"/>
      <pc:docMkLst>
        <pc:docMk/>
      </pc:docMkLst>
      <pc:sldChg chg="addSp delSp modSp add mod setBg setClrOvrMap">
        <pc:chgData name="Traver Yates" userId="43a4d0511f17177b" providerId="LiveId" clId="{9CC7F1D2-188B-4E06-83B4-56CCEF9A48D0}" dt="2021-06-23T18:38:58.222" v="2061" actId="1076"/>
        <pc:sldMkLst>
          <pc:docMk/>
          <pc:sldMk cId="522634599" sldId="256"/>
        </pc:sldMkLst>
        <pc:spChg chg="mod">
          <ac:chgData name="Traver Yates" userId="43a4d0511f17177b" providerId="LiveId" clId="{9CC7F1D2-188B-4E06-83B4-56CCEF9A48D0}" dt="2021-06-23T17:35:23.291" v="2031" actId="313"/>
          <ac:spMkLst>
            <pc:docMk/>
            <pc:sldMk cId="522634599" sldId="256"/>
            <ac:spMk id="2" creationId="{6AD74CEC-DD79-4B3C-92DB-B14D0523F477}"/>
          </ac:spMkLst>
        </pc:spChg>
        <pc:spChg chg="mod">
          <ac:chgData name="Traver Yates" userId="43a4d0511f17177b" providerId="LiveId" clId="{9CC7F1D2-188B-4E06-83B4-56CCEF9A48D0}" dt="2021-06-23T18:38:10.879" v="2060" actId="20577"/>
          <ac:spMkLst>
            <pc:docMk/>
            <pc:sldMk cId="522634599" sldId="256"/>
            <ac:spMk id="3" creationId="{FDDC448A-EC7A-49D5-A9B8-82CEAA668AD4}"/>
          </ac:spMkLst>
        </pc:spChg>
        <pc:spChg chg="add del">
          <ac:chgData name="Traver Yates" userId="43a4d0511f17177b" providerId="LiveId" clId="{9CC7F1D2-188B-4E06-83B4-56CCEF9A48D0}" dt="2021-06-23T16:32:33.856" v="455" actId="26606"/>
          <ac:spMkLst>
            <pc:docMk/>
            <pc:sldMk cId="522634599" sldId="256"/>
            <ac:spMk id="9" creationId="{C1DD1A8A-57D5-4A81-AD04-532B043C5611}"/>
          </ac:spMkLst>
        </pc:spChg>
        <pc:spChg chg="add del">
          <ac:chgData name="Traver Yates" userId="43a4d0511f17177b" providerId="LiveId" clId="{9CC7F1D2-188B-4E06-83B4-56CCEF9A48D0}" dt="2021-06-23T16:32:33.856" v="455" actId="26606"/>
          <ac:spMkLst>
            <pc:docMk/>
            <pc:sldMk cId="522634599" sldId="256"/>
            <ac:spMk id="11" creationId="{007891EC-4501-44ED-A8C8-B11B6DB767AB}"/>
          </ac:spMkLst>
        </pc:spChg>
        <pc:spChg chg="add del">
          <ac:chgData name="Traver Yates" userId="43a4d0511f17177b" providerId="LiveId" clId="{9CC7F1D2-188B-4E06-83B4-56CCEF9A48D0}" dt="2021-06-23T16:32:18.241" v="439" actId="26606"/>
          <ac:spMkLst>
            <pc:docMk/>
            <pc:sldMk cId="522634599" sldId="256"/>
            <ac:spMk id="16" creationId="{B9951BD9-0868-4CDB-ACD6-9C4209B5E412}"/>
          </ac:spMkLst>
        </pc:spChg>
        <pc:spChg chg="add del">
          <ac:chgData name="Traver Yates" userId="43a4d0511f17177b" providerId="LiveId" clId="{9CC7F1D2-188B-4E06-83B4-56CCEF9A48D0}" dt="2021-06-23T16:32:18.892" v="441" actId="26606"/>
          <ac:spMkLst>
            <pc:docMk/>
            <pc:sldMk cId="522634599" sldId="256"/>
            <ac:spMk id="18" creationId="{275D6C10-B5A7-4715-803E-0501C9C2CC21}"/>
          </ac:spMkLst>
        </pc:spChg>
        <pc:spChg chg="add del">
          <ac:chgData name="Traver Yates" userId="43a4d0511f17177b" providerId="LiveId" clId="{9CC7F1D2-188B-4E06-83B4-56CCEF9A48D0}" dt="2021-06-23T16:32:19.411" v="443" actId="26606"/>
          <ac:spMkLst>
            <pc:docMk/>
            <pc:sldMk cId="522634599" sldId="256"/>
            <ac:spMk id="20" creationId="{4E87FCFB-2CCE-460D-B3DD-557C8BD1B94A}"/>
          </ac:spMkLst>
        </pc:spChg>
        <pc:spChg chg="add del">
          <ac:chgData name="Traver Yates" userId="43a4d0511f17177b" providerId="LiveId" clId="{9CC7F1D2-188B-4E06-83B4-56CCEF9A48D0}" dt="2021-06-23T16:32:19.411" v="443" actId="26606"/>
          <ac:spMkLst>
            <pc:docMk/>
            <pc:sldMk cId="522634599" sldId="256"/>
            <ac:spMk id="21" creationId="{8A95209C-5275-4E15-8EA7-7F42980ABF2D}"/>
          </ac:spMkLst>
        </pc:spChg>
        <pc:spChg chg="add del">
          <ac:chgData name="Traver Yates" userId="43a4d0511f17177b" providerId="LiveId" clId="{9CC7F1D2-188B-4E06-83B4-56CCEF9A48D0}" dt="2021-06-23T16:32:19.411" v="443" actId="26606"/>
          <ac:spMkLst>
            <pc:docMk/>
            <pc:sldMk cId="522634599" sldId="256"/>
            <ac:spMk id="22" creationId="{4F2ED431-E304-4FF0-9F4E-032783C9D612}"/>
          </ac:spMkLst>
        </pc:spChg>
        <pc:spChg chg="add del">
          <ac:chgData name="Traver Yates" userId="43a4d0511f17177b" providerId="LiveId" clId="{9CC7F1D2-188B-4E06-83B4-56CCEF9A48D0}" dt="2021-06-23T16:32:20.104" v="446" actId="26606"/>
          <ac:spMkLst>
            <pc:docMk/>
            <pc:sldMk cId="522634599" sldId="256"/>
            <ac:spMk id="25" creationId="{23D09407-53BC-485E-B4CE-BC5E4FC4B25B}"/>
          </ac:spMkLst>
        </pc:spChg>
        <pc:spChg chg="add del">
          <ac:chgData name="Traver Yates" userId="43a4d0511f17177b" providerId="LiveId" clId="{9CC7F1D2-188B-4E06-83B4-56CCEF9A48D0}" dt="2021-06-23T16:32:20.104" v="446" actId="26606"/>
          <ac:spMkLst>
            <pc:docMk/>
            <pc:sldMk cId="522634599" sldId="256"/>
            <ac:spMk id="31" creationId="{921DB988-49FC-4608-B0A2-E2F3A4019041}"/>
          </ac:spMkLst>
        </pc:spChg>
        <pc:spChg chg="add del">
          <ac:chgData name="Traver Yates" userId="43a4d0511f17177b" providerId="LiveId" clId="{9CC7F1D2-188B-4E06-83B4-56CCEF9A48D0}" dt="2021-06-23T16:32:26.823" v="448" actId="26606"/>
          <ac:spMkLst>
            <pc:docMk/>
            <pc:sldMk cId="522634599" sldId="256"/>
            <ac:spMk id="36" creationId="{8A95209C-5275-4E15-8EA7-7F42980ABF2D}"/>
          </ac:spMkLst>
        </pc:spChg>
        <pc:spChg chg="add del">
          <ac:chgData name="Traver Yates" userId="43a4d0511f17177b" providerId="LiveId" clId="{9CC7F1D2-188B-4E06-83B4-56CCEF9A48D0}" dt="2021-06-23T16:32:26.823" v="448" actId="26606"/>
          <ac:spMkLst>
            <pc:docMk/>
            <pc:sldMk cId="522634599" sldId="256"/>
            <ac:spMk id="37" creationId="{4F2ED431-E304-4FF0-9F4E-032783C9D612}"/>
          </ac:spMkLst>
        </pc:spChg>
        <pc:spChg chg="add del">
          <ac:chgData name="Traver Yates" userId="43a4d0511f17177b" providerId="LiveId" clId="{9CC7F1D2-188B-4E06-83B4-56CCEF9A48D0}" dt="2021-06-23T16:32:26.823" v="448" actId="26606"/>
          <ac:spMkLst>
            <pc:docMk/>
            <pc:sldMk cId="522634599" sldId="256"/>
            <ac:spMk id="38" creationId="{4E87FCFB-2CCE-460D-B3DD-557C8BD1B94A}"/>
          </ac:spMkLst>
        </pc:spChg>
        <pc:spChg chg="add del">
          <ac:chgData name="Traver Yates" userId="43a4d0511f17177b" providerId="LiveId" clId="{9CC7F1D2-188B-4E06-83B4-56CCEF9A48D0}" dt="2021-06-23T16:32:30.134" v="450" actId="26606"/>
          <ac:spMkLst>
            <pc:docMk/>
            <pc:sldMk cId="522634599" sldId="256"/>
            <ac:spMk id="40" creationId="{6F828D28-8E09-41CC-8229-3070B5467A96}"/>
          </ac:spMkLst>
        </pc:spChg>
        <pc:spChg chg="add del">
          <ac:chgData name="Traver Yates" userId="43a4d0511f17177b" providerId="LiveId" clId="{9CC7F1D2-188B-4E06-83B4-56CCEF9A48D0}" dt="2021-06-23T16:32:30.134" v="450" actId="26606"/>
          <ac:spMkLst>
            <pc:docMk/>
            <pc:sldMk cId="522634599" sldId="256"/>
            <ac:spMk id="41" creationId="{D5B012D8-7F27-4758-9AC6-C889B154BD73}"/>
          </ac:spMkLst>
        </pc:spChg>
        <pc:spChg chg="add del">
          <ac:chgData name="Traver Yates" userId="43a4d0511f17177b" providerId="LiveId" clId="{9CC7F1D2-188B-4E06-83B4-56CCEF9A48D0}" dt="2021-06-23T16:32:30.134" v="450" actId="26606"/>
          <ac:spMkLst>
            <pc:docMk/>
            <pc:sldMk cId="522634599" sldId="256"/>
            <ac:spMk id="42" creationId="{4063B759-00FC-46D1-9898-8E8625268FAF}"/>
          </ac:spMkLst>
        </pc:spChg>
        <pc:spChg chg="add del">
          <ac:chgData name="Traver Yates" userId="43a4d0511f17177b" providerId="LiveId" clId="{9CC7F1D2-188B-4E06-83B4-56CCEF9A48D0}" dt="2021-06-23T16:32:31.490" v="452" actId="26606"/>
          <ac:spMkLst>
            <pc:docMk/>
            <pc:sldMk cId="522634599" sldId="256"/>
            <ac:spMk id="44" creationId="{8A95209C-5275-4E15-8EA7-7F42980ABF2D}"/>
          </ac:spMkLst>
        </pc:spChg>
        <pc:spChg chg="add del">
          <ac:chgData name="Traver Yates" userId="43a4d0511f17177b" providerId="LiveId" clId="{9CC7F1D2-188B-4E06-83B4-56CCEF9A48D0}" dt="2021-06-23T16:32:31.490" v="452" actId="26606"/>
          <ac:spMkLst>
            <pc:docMk/>
            <pc:sldMk cId="522634599" sldId="256"/>
            <ac:spMk id="45" creationId="{4F2ED431-E304-4FF0-9F4E-032783C9D612}"/>
          </ac:spMkLst>
        </pc:spChg>
        <pc:spChg chg="add del">
          <ac:chgData name="Traver Yates" userId="43a4d0511f17177b" providerId="LiveId" clId="{9CC7F1D2-188B-4E06-83B4-56CCEF9A48D0}" dt="2021-06-23T16:32:31.490" v="452" actId="26606"/>
          <ac:spMkLst>
            <pc:docMk/>
            <pc:sldMk cId="522634599" sldId="256"/>
            <ac:spMk id="46" creationId="{4E87FCFB-2CCE-460D-B3DD-557C8BD1B94A}"/>
          </ac:spMkLst>
        </pc:spChg>
        <pc:spChg chg="add del">
          <ac:chgData name="Traver Yates" userId="43a4d0511f17177b" providerId="LiveId" clId="{9CC7F1D2-188B-4E06-83B4-56CCEF9A48D0}" dt="2021-06-23T16:32:33.851" v="454" actId="26606"/>
          <ac:spMkLst>
            <pc:docMk/>
            <pc:sldMk cId="522634599" sldId="256"/>
            <ac:spMk id="48" creationId="{9F701746-0657-4467-BBD3-24051A715C25}"/>
          </ac:spMkLst>
        </pc:spChg>
        <pc:spChg chg="add del">
          <ac:chgData name="Traver Yates" userId="43a4d0511f17177b" providerId="LiveId" clId="{9CC7F1D2-188B-4E06-83B4-56CCEF9A48D0}" dt="2021-06-23T16:32:33.851" v="454" actId="26606"/>
          <ac:spMkLst>
            <pc:docMk/>
            <pc:sldMk cId="522634599" sldId="256"/>
            <ac:spMk id="49" creationId="{117BEB00-3E3D-4F08-AF56-DB0D22FB5F64}"/>
          </ac:spMkLst>
        </pc:spChg>
        <pc:spChg chg="add">
          <ac:chgData name="Traver Yates" userId="43a4d0511f17177b" providerId="LiveId" clId="{9CC7F1D2-188B-4E06-83B4-56CCEF9A48D0}" dt="2021-06-23T16:32:33.856" v="455" actId="26606"/>
          <ac:spMkLst>
            <pc:docMk/>
            <pc:sldMk cId="522634599" sldId="256"/>
            <ac:spMk id="51" creationId="{B9951BD9-0868-4CDB-ACD6-9C4209B5E412}"/>
          </ac:spMkLst>
        </pc:spChg>
        <pc:grpChg chg="add del">
          <ac:chgData name="Traver Yates" userId="43a4d0511f17177b" providerId="LiveId" clId="{9CC7F1D2-188B-4E06-83B4-56CCEF9A48D0}" dt="2021-06-23T16:32:20.104" v="446" actId="26606"/>
          <ac:grpSpMkLst>
            <pc:docMk/>
            <pc:sldMk cId="522634599" sldId="256"/>
            <ac:grpSpMk id="26" creationId="{383C2651-AE0C-4AE4-8725-E2F9414FE219}"/>
          </ac:grpSpMkLst>
        </pc:grpChg>
        <pc:grpChg chg="add del">
          <ac:chgData name="Traver Yates" userId="43a4d0511f17177b" providerId="LiveId" clId="{9CC7F1D2-188B-4E06-83B4-56CCEF9A48D0}" dt="2021-06-23T16:32:20.104" v="446" actId="26606"/>
          <ac:grpSpMkLst>
            <pc:docMk/>
            <pc:sldMk cId="522634599" sldId="256"/>
            <ac:grpSpMk id="32" creationId="{E9B930FD-8671-4C4C-ADCF-73AC1D0CD417}"/>
          </ac:grpSpMkLst>
        </pc:grpChg>
        <pc:picChg chg="mod">
          <ac:chgData name="Traver Yates" userId="43a4d0511f17177b" providerId="LiveId" clId="{9CC7F1D2-188B-4E06-83B4-56CCEF9A48D0}" dt="2021-06-23T18:38:58.222" v="2061" actId="1076"/>
          <ac:picMkLst>
            <pc:docMk/>
            <pc:sldMk cId="522634599" sldId="256"/>
            <ac:picMk id="4" creationId="{2D4843F0-3CCB-435B-ADF4-A50F95D77270}"/>
          </ac:picMkLst>
        </pc:picChg>
        <pc:picChg chg="mod ord">
          <ac:chgData name="Traver Yates" userId="43a4d0511f17177b" providerId="LiveId" clId="{9CC7F1D2-188B-4E06-83B4-56CCEF9A48D0}" dt="2021-06-23T16:32:33.856" v="455" actId="26606"/>
          <ac:picMkLst>
            <pc:docMk/>
            <pc:sldMk cId="522634599" sldId="256"/>
            <ac:picMk id="5" creationId="{7697162E-6594-4112-AB32-3D89B81D729B}"/>
          </ac:picMkLst>
        </pc:picChg>
      </pc:sldChg>
      <pc:sldChg chg="addSp delSp modSp add mod setBg">
        <pc:chgData name="Traver Yates" userId="43a4d0511f17177b" providerId="LiveId" clId="{9CC7F1D2-188B-4E06-83B4-56CCEF9A48D0}" dt="2021-06-25T14:23:33.190" v="2099" actId="5793"/>
        <pc:sldMkLst>
          <pc:docMk/>
          <pc:sldMk cId="1307127614" sldId="257"/>
        </pc:sldMkLst>
        <pc:spChg chg="mod">
          <ac:chgData name="Traver Yates" userId="43a4d0511f17177b" providerId="LiveId" clId="{9CC7F1D2-188B-4E06-83B4-56CCEF9A48D0}" dt="2021-06-23T17:36:06.303" v="2032" actId="26606"/>
          <ac:spMkLst>
            <pc:docMk/>
            <pc:sldMk cId="1307127614" sldId="257"/>
            <ac:spMk id="2" creationId="{FD45B5B9-3F40-420F-87CF-0672412D61AD}"/>
          </ac:spMkLst>
        </pc:spChg>
        <pc:spChg chg="mod">
          <ac:chgData name="Traver Yates" userId="43a4d0511f17177b" providerId="LiveId" clId="{9CC7F1D2-188B-4E06-83B4-56CCEF9A48D0}" dt="2021-06-25T14:23:33.190" v="2099" actId="5793"/>
          <ac:spMkLst>
            <pc:docMk/>
            <pc:sldMk cId="1307127614" sldId="257"/>
            <ac:spMk id="3" creationId="{A1CDEA9B-DA4C-493E-B769-0368C6625375}"/>
          </ac:spMkLst>
        </pc:spChg>
        <pc:spChg chg="mod">
          <ac:chgData name="Traver Yates" userId="43a4d0511f17177b" providerId="LiveId" clId="{9CC7F1D2-188B-4E06-83B4-56CCEF9A48D0}" dt="2021-06-23T17:36:06.303" v="2032" actId="26606"/>
          <ac:spMkLst>
            <pc:docMk/>
            <pc:sldMk cId="1307127614" sldId="257"/>
            <ac:spMk id="7" creationId="{E9589682-25BD-4FA9-BDBA-B639CE06DA8F}"/>
          </ac:spMkLst>
        </pc:spChg>
        <pc:spChg chg="del">
          <ac:chgData name="Traver Yates" userId="43a4d0511f17177b" providerId="LiveId" clId="{9CC7F1D2-188B-4E06-83B4-56CCEF9A48D0}" dt="2021-06-23T17:36:06.303" v="2032" actId="26606"/>
          <ac:spMkLst>
            <pc:docMk/>
            <pc:sldMk cId="1307127614" sldId="257"/>
            <ac:spMk id="30" creationId="{D1D34770-47A8-402C-AF23-2B653F2D88C1}"/>
          </ac:spMkLst>
        </pc:spChg>
        <pc:spChg chg="add">
          <ac:chgData name="Traver Yates" userId="43a4d0511f17177b" providerId="LiveId" clId="{9CC7F1D2-188B-4E06-83B4-56CCEF9A48D0}" dt="2021-06-23T17:36:06.303" v="2032" actId="26606"/>
          <ac:spMkLst>
            <pc:docMk/>
            <pc:sldMk cId="1307127614" sldId="257"/>
            <ac:spMk id="35" creationId="{2B566528-1B12-4246-9431-5C2D7D081168}"/>
          </ac:spMkLst>
        </pc:spChg>
        <pc:grpChg chg="add">
          <ac:chgData name="Traver Yates" userId="43a4d0511f17177b" providerId="LiveId" clId="{9CC7F1D2-188B-4E06-83B4-56CCEF9A48D0}" dt="2021-06-23T17:36:06.303" v="2032" actId="26606"/>
          <ac:grpSpMkLst>
            <pc:docMk/>
            <pc:sldMk cId="1307127614" sldId="257"/>
            <ac:grpSpMk id="37" creationId="{FA366754-A2F4-475B-8217-AB06F5F15F36}"/>
          </ac:grpSpMkLst>
        </pc:grpChg>
        <pc:grpChg chg="add">
          <ac:chgData name="Traver Yates" userId="43a4d0511f17177b" providerId="LiveId" clId="{9CC7F1D2-188B-4E06-83B4-56CCEF9A48D0}" dt="2021-06-23T17:36:06.303" v="2032" actId="26606"/>
          <ac:grpSpMkLst>
            <pc:docMk/>
            <pc:sldMk cId="1307127614" sldId="257"/>
            <ac:grpSpMk id="41" creationId="{828A5161-06F1-46CF-8AD7-844680A59E13}"/>
          </ac:grpSpMkLst>
        </pc:grpChg>
        <pc:picChg chg="mod">
          <ac:chgData name="Traver Yates" userId="43a4d0511f17177b" providerId="LiveId" clId="{9CC7F1D2-188B-4E06-83B4-56CCEF9A48D0}" dt="2021-06-23T18:40:32.201" v="2062" actId="1076"/>
          <ac:picMkLst>
            <pc:docMk/>
            <pc:sldMk cId="1307127614" sldId="257"/>
            <ac:picMk id="5" creationId="{890164EE-6668-4450-8997-2AD0CA865C89}"/>
          </ac:picMkLst>
        </pc:picChg>
        <pc:picChg chg="mod">
          <ac:chgData name="Traver Yates" userId="43a4d0511f17177b" providerId="LiveId" clId="{9CC7F1D2-188B-4E06-83B4-56CCEF9A48D0}" dt="2021-06-23T17:36:06.303" v="2032" actId="26606"/>
          <ac:picMkLst>
            <pc:docMk/>
            <pc:sldMk cId="1307127614" sldId="257"/>
            <ac:picMk id="6" creationId="{0869076F-B803-4185-9732-8DD949FE224C}"/>
          </ac:picMkLst>
        </pc:picChg>
      </pc:sldChg>
      <pc:sldChg chg="addSp modSp add mod setBg">
        <pc:chgData name="Traver Yates" userId="43a4d0511f17177b" providerId="LiveId" clId="{9CC7F1D2-188B-4E06-83B4-56CCEF9A48D0}" dt="2021-06-23T18:41:29.839" v="2063" actId="1076"/>
        <pc:sldMkLst>
          <pc:docMk/>
          <pc:sldMk cId="1462038039" sldId="258"/>
        </pc:sldMkLst>
        <pc:spChg chg="mod">
          <ac:chgData name="Traver Yates" userId="43a4d0511f17177b" providerId="LiveId" clId="{9CC7F1D2-188B-4E06-83B4-56CCEF9A48D0}" dt="2021-06-23T17:37:56.285" v="2049" actId="20577"/>
          <ac:spMkLst>
            <pc:docMk/>
            <pc:sldMk cId="1462038039" sldId="258"/>
            <ac:spMk id="2" creationId="{033E2610-C9F9-4C5E-A5D9-BE7BFDD02F11}"/>
          </ac:spMkLst>
        </pc:spChg>
        <pc:spChg chg="mod">
          <ac:chgData name="Traver Yates" userId="43a4d0511f17177b" providerId="LiveId" clId="{9CC7F1D2-188B-4E06-83B4-56CCEF9A48D0}" dt="2021-06-23T16:40:51.013" v="1103" actId="20577"/>
          <ac:spMkLst>
            <pc:docMk/>
            <pc:sldMk cId="1462038039" sldId="258"/>
            <ac:spMk id="6" creationId="{7D4BF192-A003-49B2-AE0F-931CF9FD4075}"/>
          </ac:spMkLst>
        </pc:spChg>
        <pc:spChg chg="mod">
          <ac:chgData name="Traver Yates" userId="43a4d0511f17177b" providerId="LiveId" clId="{9CC7F1D2-188B-4E06-83B4-56CCEF9A48D0}" dt="2021-06-23T16:40:44.100" v="1101" actId="26606"/>
          <ac:spMkLst>
            <pc:docMk/>
            <pc:sldMk cId="1462038039" sldId="258"/>
            <ac:spMk id="9" creationId="{33F3433C-8899-4D7D-B564-1D071B68F290}"/>
          </ac:spMkLst>
        </pc:spChg>
        <pc:spChg chg="add">
          <ac:chgData name="Traver Yates" userId="43a4d0511f17177b" providerId="LiveId" clId="{9CC7F1D2-188B-4E06-83B4-56CCEF9A48D0}" dt="2021-06-23T16:40:44.100" v="1101" actId="26606"/>
          <ac:spMkLst>
            <pc:docMk/>
            <pc:sldMk cId="1462038039" sldId="258"/>
            <ac:spMk id="14" creationId="{2B566528-1B12-4246-9431-5C2D7D081168}"/>
          </ac:spMkLst>
        </pc:spChg>
        <pc:grpChg chg="add">
          <ac:chgData name="Traver Yates" userId="43a4d0511f17177b" providerId="LiveId" clId="{9CC7F1D2-188B-4E06-83B4-56CCEF9A48D0}" dt="2021-06-23T16:40:44.100" v="1101" actId="26606"/>
          <ac:grpSpMkLst>
            <pc:docMk/>
            <pc:sldMk cId="1462038039" sldId="258"/>
            <ac:grpSpMk id="16" creationId="{828A5161-06F1-46CF-8AD7-844680A59E13}"/>
          </ac:grpSpMkLst>
        </pc:grpChg>
        <pc:grpChg chg="add">
          <ac:chgData name="Traver Yates" userId="43a4d0511f17177b" providerId="LiveId" clId="{9CC7F1D2-188B-4E06-83B4-56CCEF9A48D0}" dt="2021-06-23T16:40:44.100" v="1101" actId="26606"/>
          <ac:grpSpMkLst>
            <pc:docMk/>
            <pc:sldMk cId="1462038039" sldId="258"/>
            <ac:grpSpMk id="20" creationId="{5995D10D-E9C9-47DB-AE7E-801FEF38F5C9}"/>
          </ac:grpSpMkLst>
        </pc:grpChg>
        <pc:picChg chg="mod">
          <ac:chgData name="Traver Yates" userId="43a4d0511f17177b" providerId="LiveId" clId="{9CC7F1D2-188B-4E06-83B4-56CCEF9A48D0}" dt="2021-06-23T18:41:29.839" v="2063" actId="1076"/>
          <ac:picMkLst>
            <pc:docMk/>
            <pc:sldMk cId="1462038039" sldId="258"/>
            <ac:picMk id="3" creationId="{B189F481-A61B-4ECD-AD2F-B77EA145F3DA}"/>
          </ac:picMkLst>
        </pc:picChg>
        <pc:picChg chg="mod">
          <ac:chgData name="Traver Yates" userId="43a4d0511f17177b" providerId="LiveId" clId="{9CC7F1D2-188B-4E06-83B4-56CCEF9A48D0}" dt="2021-06-23T16:40:44.100" v="1101" actId="26606"/>
          <ac:picMkLst>
            <pc:docMk/>
            <pc:sldMk cId="1462038039" sldId="258"/>
            <ac:picMk id="8" creationId="{6DEA6156-B5B1-4394-9920-0B97D11474C2}"/>
          </ac:picMkLst>
        </pc:picChg>
      </pc:sldChg>
      <pc:sldChg chg="modSp add mod setBg">
        <pc:chgData name="Traver Yates" userId="43a4d0511f17177b" providerId="LiveId" clId="{9CC7F1D2-188B-4E06-83B4-56CCEF9A48D0}" dt="2021-06-23T18:42:39.403" v="2064" actId="1076"/>
        <pc:sldMkLst>
          <pc:docMk/>
          <pc:sldMk cId="4126038069" sldId="259"/>
        </pc:sldMkLst>
        <pc:picChg chg="mod">
          <ac:chgData name="Traver Yates" userId="43a4d0511f17177b" providerId="LiveId" clId="{9CC7F1D2-188B-4E06-83B4-56CCEF9A48D0}" dt="2021-06-23T18:42:39.403" v="2064" actId="1076"/>
          <ac:picMkLst>
            <pc:docMk/>
            <pc:sldMk cId="4126038069" sldId="259"/>
            <ac:picMk id="3" creationId="{7E256096-6922-4F13-AA79-CB6C03B6CEA5}"/>
          </ac:picMkLst>
        </pc:picChg>
      </pc:sldChg>
      <pc:sldChg chg="modSp add mod setBg">
        <pc:chgData name="Traver Yates" userId="43a4d0511f17177b" providerId="LiveId" clId="{9CC7F1D2-188B-4E06-83B4-56CCEF9A48D0}" dt="2021-06-23T18:43:38.019" v="2066" actId="1076"/>
        <pc:sldMkLst>
          <pc:docMk/>
          <pc:sldMk cId="2679879793" sldId="260"/>
        </pc:sldMkLst>
        <pc:spChg chg="mod">
          <ac:chgData name="Traver Yates" userId="43a4d0511f17177b" providerId="LiveId" clId="{9CC7F1D2-188B-4E06-83B4-56CCEF9A48D0}" dt="2021-06-23T18:42:45.049" v="2065" actId="14100"/>
          <ac:spMkLst>
            <pc:docMk/>
            <pc:sldMk cId="2679879793" sldId="260"/>
            <ac:spMk id="2" creationId="{DC9A25E2-0F78-494A-BDE2-D6620EAA1B76}"/>
          </ac:spMkLst>
        </pc:spChg>
        <pc:spChg chg="mod">
          <ac:chgData name="Traver Yates" userId="43a4d0511f17177b" providerId="LiveId" clId="{9CC7F1D2-188B-4E06-83B4-56CCEF9A48D0}" dt="2021-06-23T16:41:05.629" v="1107" actId="5793"/>
          <ac:spMkLst>
            <pc:docMk/>
            <pc:sldMk cId="2679879793" sldId="260"/>
            <ac:spMk id="3" creationId="{C49BF8CD-7282-4A4C-B368-619784FF7789}"/>
          </ac:spMkLst>
        </pc:spChg>
        <pc:picChg chg="mod">
          <ac:chgData name="Traver Yates" userId="43a4d0511f17177b" providerId="LiveId" clId="{9CC7F1D2-188B-4E06-83B4-56CCEF9A48D0}" dt="2021-06-23T18:43:38.019" v="2066" actId="1076"/>
          <ac:picMkLst>
            <pc:docMk/>
            <pc:sldMk cId="2679879793" sldId="260"/>
            <ac:picMk id="4" creationId="{1FC23C37-3132-40C8-A8B1-24BBF9D9545E}"/>
          </ac:picMkLst>
        </pc:picChg>
      </pc:sldChg>
      <pc:sldChg chg="addSp modSp add mod setBg">
        <pc:chgData name="Traver Yates" userId="43a4d0511f17177b" providerId="LiveId" clId="{9CC7F1D2-188B-4E06-83B4-56CCEF9A48D0}" dt="2021-06-23T18:45:36.342" v="2068" actId="1076"/>
        <pc:sldMkLst>
          <pc:docMk/>
          <pc:sldMk cId="3369364639" sldId="261"/>
        </pc:sldMkLst>
        <pc:spChg chg="mod">
          <ac:chgData name="Traver Yates" userId="43a4d0511f17177b" providerId="LiveId" clId="{9CC7F1D2-188B-4E06-83B4-56CCEF9A48D0}" dt="2021-06-23T16:24:11.330" v="16" actId="26606"/>
          <ac:spMkLst>
            <pc:docMk/>
            <pc:sldMk cId="3369364639" sldId="261"/>
            <ac:spMk id="2" creationId="{AA4FB51A-D0AA-4280-B524-4D63F00209E4}"/>
          </ac:spMkLst>
        </pc:spChg>
        <pc:spChg chg="mod">
          <ac:chgData name="Traver Yates" userId="43a4d0511f17177b" providerId="LiveId" clId="{9CC7F1D2-188B-4E06-83B4-56CCEF9A48D0}" dt="2021-06-23T16:24:13.880" v="17" actId="20577"/>
          <ac:spMkLst>
            <pc:docMk/>
            <pc:sldMk cId="3369364639" sldId="261"/>
            <ac:spMk id="3" creationId="{FE8320B0-60B9-4000-AF79-8CCDD5EC4618}"/>
          </ac:spMkLst>
        </pc:spChg>
        <pc:spChg chg="add mod">
          <ac:chgData name="Traver Yates" userId="43a4d0511f17177b" providerId="LiveId" clId="{9CC7F1D2-188B-4E06-83B4-56CCEF9A48D0}" dt="2021-06-23T16:24:11.330" v="16" actId="26606"/>
          <ac:spMkLst>
            <pc:docMk/>
            <pc:sldMk cId="3369364639" sldId="261"/>
            <ac:spMk id="6" creationId="{5D596900-E35C-4C7A-9456-EBA20A3842E3}"/>
          </ac:spMkLst>
        </pc:spChg>
        <pc:spChg chg="add">
          <ac:chgData name="Traver Yates" userId="43a4d0511f17177b" providerId="LiveId" clId="{9CC7F1D2-188B-4E06-83B4-56CCEF9A48D0}" dt="2021-06-23T16:24:11.330" v="16" actId="26606"/>
          <ac:spMkLst>
            <pc:docMk/>
            <pc:sldMk cId="3369364639" sldId="261"/>
            <ac:spMk id="11" creationId="{2B566528-1B12-4246-9431-5C2D7D081168}"/>
          </ac:spMkLst>
        </pc:spChg>
        <pc:grpChg chg="add">
          <ac:chgData name="Traver Yates" userId="43a4d0511f17177b" providerId="LiveId" clId="{9CC7F1D2-188B-4E06-83B4-56CCEF9A48D0}" dt="2021-06-23T16:24:11.330" v="16" actId="26606"/>
          <ac:grpSpMkLst>
            <pc:docMk/>
            <pc:sldMk cId="3369364639" sldId="261"/>
            <ac:grpSpMk id="13" creationId="{828A5161-06F1-46CF-8AD7-844680A59E13}"/>
          </ac:grpSpMkLst>
        </pc:grpChg>
        <pc:grpChg chg="add">
          <ac:chgData name="Traver Yates" userId="43a4d0511f17177b" providerId="LiveId" clId="{9CC7F1D2-188B-4E06-83B4-56CCEF9A48D0}" dt="2021-06-23T16:24:11.330" v="16" actId="26606"/>
          <ac:grpSpMkLst>
            <pc:docMk/>
            <pc:sldMk cId="3369364639" sldId="261"/>
            <ac:grpSpMk id="17" creationId="{5995D10D-E9C9-47DB-AE7E-801FEF38F5C9}"/>
          </ac:grpSpMkLst>
        </pc:grpChg>
        <pc:picChg chg="mod">
          <ac:chgData name="Traver Yates" userId="43a4d0511f17177b" providerId="LiveId" clId="{9CC7F1D2-188B-4E06-83B4-56CCEF9A48D0}" dt="2021-06-23T18:45:36.342" v="2068" actId="1076"/>
          <ac:picMkLst>
            <pc:docMk/>
            <pc:sldMk cId="3369364639" sldId="261"/>
            <ac:picMk id="4" creationId="{A24BC95D-D899-44A7-B3B0-779A25F005D9}"/>
          </ac:picMkLst>
        </pc:picChg>
        <pc:picChg chg="add mod">
          <ac:chgData name="Traver Yates" userId="43a4d0511f17177b" providerId="LiveId" clId="{9CC7F1D2-188B-4E06-83B4-56CCEF9A48D0}" dt="2021-06-23T16:24:11.330" v="16" actId="26606"/>
          <ac:picMkLst>
            <pc:docMk/>
            <pc:sldMk cId="3369364639" sldId="261"/>
            <ac:picMk id="5" creationId="{A926FA26-1EF7-4F07-AE09-B2B2E0E826C4}"/>
          </ac:picMkLst>
        </pc:picChg>
      </pc:sldChg>
      <pc:sldChg chg="addSp modSp add mod setBg">
        <pc:chgData name="Traver Yates" userId="43a4d0511f17177b" providerId="LiveId" clId="{9CC7F1D2-188B-4E06-83B4-56CCEF9A48D0}" dt="2021-06-25T14:00:19.600" v="2083" actId="14100"/>
        <pc:sldMkLst>
          <pc:docMk/>
          <pc:sldMk cId="1037102509" sldId="262"/>
        </pc:sldMkLst>
        <pc:spChg chg="mod">
          <ac:chgData name="Traver Yates" userId="43a4d0511f17177b" providerId="LiveId" clId="{9CC7F1D2-188B-4E06-83B4-56CCEF9A48D0}" dt="2021-06-23T18:48:56.831" v="2077" actId="20577"/>
          <ac:spMkLst>
            <pc:docMk/>
            <pc:sldMk cId="1037102509" sldId="262"/>
            <ac:spMk id="2" creationId="{361CCE1B-E364-4D51-BC76-882C0475C9B0}"/>
          </ac:spMkLst>
        </pc:spChg>
        <pc:spChg chg="mod">
          <ac:chgData name="Traver Yates" userId="43a4d0511f17177b" providerId="LiveId" clId="{9CC7F1D2-188B-4E06-83B4-56CCEF9A48D0}" dt="2021-06-23T16:40:04.540" v="1100" actId="26606"/>
          <ac:spMkLst>
            <pc:docMk/>
            <pc:sldMk cId="1037102509" sldId="262"/>
            <ac:spMk id="3" creationId="{3840537E-C669-444C-A1B1-ABE5E231097F}"/>
          </ac:spMkLst>
        </pc:spChg>
        <pc:spChg chg="add mod">
          <ac:chgData name="Traver Yates" userId="43a4d0511f17177b" providerId="LiveId" clId="{9CC7F1D2-188B-4E06-83B4-56CCEF9A48D0}" dt="2021-06-23T16:40:04.540" v="1100" actId="26606"/>
          <ac:spMkLst>
            <pc:docMk/>
            <pc:sldMk cId="1037102509" sldId="262"/>
            <ac:spMk id="6" creationId="{34A61426-2E4B-4957-BAFD-1759B28AE231}"/>
          </ac:spMkLst>
        </pc:spChg>
        <pc:spChg chg="add">
          <ac:chgData name="Traver Yates" userId="43a4d0511f17177b" providerId="LiveId" clId="{9CC7F1D2-188B-4E06-83B4-56CCEF9A48D0}" dt="2021-06-23T16:40:04.540" v="1100" actId="26606"/>
          <ac:spMkLst>
            <pc:docMk/>
            <pc:sldMk cId="1037102509" sldId="262"/>
            <ac:spMk id="11" creationId="{2B566528-1B12-4246-9431-5C2D7D081168}"/>
          </ac:spMkLst>
        </pc:spChg>
        <pc:grpChg chg="add">
          <ac:chgData name="Traver Yates" userId="43a4d0511f17177b" providerId="LiveId" clId="{9CC7F1D2-188B-4E06-83B4-56CCEF9A48D0}" dt="2021-06-23T16:40:04.540" v="1100" actId="26606"/>
          <ac:grpSpMkLst>
            <pc:docMk/>
            <pc:sldMk cId="1037102509" sldId="262"/>
            <ac:grpSpMk id="13" creationId="{828A5161-06F1-46CF-8AD7-844680A59E13}"/>
          </ac:grpSpMkLst>
        </pc:grpChg>
        <pc:grpChg chg="add">
          <ac:chgData name="Traver Yates" userId="43a4d0511f17177b" providerId="LiveId" clId="{9CC7F1D2-188B-4E06-83B4-56CCEF9A48D0}" dt="2021-06-23T16:40:04.540" v="1100" actId="26606"/>
          <ac:grpSpMkLst>
            <pc:docMk/>
            <pc:sldMk cId="1037102509" sldId="262"/>
            <ac:grpSpMk id="17" creationId="{5995D10D-E9C9-47DB-AE7E-801FEF38F5C9}"/>
          </ac:grpSpMkLst>
        </pc:grpChg>
        <pc:picChg chg="mod">
          <ac:chgData name="Traver Yates" userId="43a4d0511f17177b" providerId="LiveId" clId="{9CC7F1D2-188B-4E06-83B4-56CCEF9A48D0}" dt="2021-06-23T18:50:40.328" v="2078" actId="1076"/>
          <ac:picMkLst>
            <pc:docMk/>
            <pc:sldMk cId="1037102509" sldId="262"/>
            <ac:picMk id="4" creationId="{221047B8-0F3E-41D0-A77B-BF5F77D3D451}"/>
          </ac:picMkLst>
        </pc:picChg>
        <pc:picChg chg="add mod">
          <ac:chgData name="Traver Yates" userId="43a4d0511f17177b" providerId="LiveId" clId="{9CC7F1D2-188B-4E06-83B4-56CCEF9A48D0}" dt="2021-06-25T14:00:19.600" v="2083" actId="14100"/>
          <ac:picMkLst>
            <pc:docMk/>
            <pc:sldMk cId="1037102509" sldId="262"/>
            <ac:picMk id="5" creationId="{E86E0A29-90AE-40D1-AEFE-10DC626E3C8C}"/>
          </ac:picMkLst>
        </pc:picChg>
      </pc:sldChg>
      <pc:sldChg chg="addSp modSp add mod setBg">
        <pc:chgData name="Traver Yates" userId="43a4d0511f17177b" providerId="LiveId" clId="{9CC7F1D2-188B-4E06-83B4-56CCEF9A48D0}" dt="2021-06-23T18:52:05.717" v="2079" actId="1076"/>
        <pc:sldMkLst>
          <pc:docMk/>
          <pc:sldMk cId="3311677015" sldId="263"/>
        </pc:sldMkLst>
        <pc:spChg chg="mod">
          <ac:chgData name="Traver Yates" userId="43a4d0511f17177b" providerId="LiveId" clId="{9CC7F1D2-188B-4E06-83B4-56CCEF9A48D0}" dt="2021-06-23T16:54:29.766" v="1347" actId="26606"/>
          <ac:spMkLst>
            <pc:docMk/>
            <pc:sldMk cId="3311677015" sldId="263"/>
            <ac:spMk id="2" creationId="{E3D8249A-BA10-47E2-B3AE-C33B7E66C903}"/>
          </ac:spMkLst>
        </pc:spChg>
        <pc:spChg chg="mod">
          <ac:chgData name="Traver Yates" userId="43a4d0511f17177b" providerId="LiveId" clId="{9CC7F1D2-188B-4E06-83B4-56CCEF9A48D0}" dt="2021-06-23T17:38:34.361" v="2053" actId="14100"/>
          <ac:spMkLst>
            <pc:docMk/>
            <pc:sldMk cId="3311677015" sldId="263"/>
            <ac:spMk id="3" creationId="{4C82ACE4-BAB5-4AD1-ABB0-76D8A2D8FBB8}"/>
          </ac:spMkLst>
        </pc:spChg>
        <pc:spChg chg="add mod">
          <ac:chgData name="Traver Yates" userId="43a4d0511f17177b" providerId="LiveId" clId="{9CC7F1D2-188B-4E06-83B4-56CCEF9A48D0}" dt="2021-06-23T16:54:29.766" v="1347" actId="26606"/>
          <ac:spMkLst>
            <pc:docMk/>
            <pc:sldMk cId="3311677015" sldId="263"/>
            <ac:spMk id="6" creationId="{B9C74A4E-7E10-479B-8108-CC5565F93188}"/>
          </ac:spMkLst>
        </pc:spChg>
        <pc:spChg chg="add">
          <ac:chgData name="Traver Yates" userId="43a4d0511f17177b" providerId="LiveId" clId="{9CC7F1D2-188B-4E06-83B4-56CCEF9A48D0}" dt="2021-06-23T16:54:29.766" v="1347" actId="26606"/>
          <ac:spMkLst>
            <pc:docMk/>
            <pc:sldMk cId="3311677015" sldId="263"/>
            <ac:spMk id="11" creationId="{2B566528-1B12-4246-9431-5C2D7D081168}"/>
          </ac:spMkLst>
        </pc:spChg>
        <pc:grpChg chg="add">
          <ac:chgData name="Traver Yates" userId="43a4d0511f17177b" providerId="LiveId" clId="{9CC7F1D2-188B-4E06-83B4-56CCEF9A48D0}" dt="2021-06-23T16:54:29.766" v="1347" actId="26606"/>
          <ac:grpSpMkLst>
            <pc:docMk/>
            <pc:sldMk cId="3311677015" sldId="263"/>
            <ac:grpSpMk id="13" creationId="{828A5161-06F1-46CF-8AD7-844680A59E13}"/>
          </ac:grpSpMkLst>
        </pc:grpChg>
        <pc:grpChg chg="add">
          <ac:chgData name="Traver Yates" userId="43a4d0511f17177b" providerId="LiveId" clId="{9CC7F1D2-188B-4E06-83B4-56CCEF9A48D0}" dt="2021-06-23T16:54:29.766" v="1347" actId="26606"/>
          <ac:grpSpMkLst>
            <pc:docMk/>
            <pc:sldMk cId="3311677015" sldId="263"/>
            <ac:grpSpMk id="17" creationId="{5995D10D-E9C9-47DB-AE7E-801FEF38F5C9}"/>
          </ac:grpSpMkLst>
        </pc:grpChg>
        <pc:picChg chg="mod">
          <ac:chgData name="Traver Yates" userId="43a4d0511f17177b" providerId="LiveId" clId="{9CC7F1D2-188B-4E06-83B4-56CCEF9A48D0}" dt="2021-06-23T18:52:05.717" v="2079" actId="1076"/>
          <ac:picMkLst>
            <pc:docMk/>
            <pc:sldMk cId="3311677015" sldId="263"/>
            <ac:picMk id="4" creationId="{B98F7995-6226-4782-A669-DAF17B223361}"/>
          </ac:picMkLst>
        </pc:picChg>
        <pc:picChg chg="add mod">
          <ac:chgData name="Traver Yates" userId="43a4d0511f17177b" providerId="LiveId" clId="{9CC7F1D2-188B-4E06-83B4-56CCEF9A48D0}" dt="2021-06-23T16:54:29.766" v="1347" actId="26606"/>
          <ac:picMkLst>
            <pc:docMk/>
            <pc:sldMk cId="3311677015" sldId="263"/>
            <ac:picMk id="5" creationId="{763AA32D-25E7-45D6-B8ED-626F4CCB6A65}"/>
          </ac:picMkLst>
        </pc:picChg>
      </pc:sldChg>
      <pc:sldChg chg="addSp modSp add mod setBg">
        <pc:chgData name="Traver Yates" userId="43a4d0511f17177b" providerId="LiveId" clId="{9CC7F1D2-188B-4E06-83B4-56CCEF9A48D0}" dt="2021-06-23T18:54:15.375" v="2080" actId="1076"/>
        <pc:sldMkLst>
          <pc:docMk/>
          <pc:sldMk cId="2277692227" sldId="264"/>
        </pc:sldMkLst>
        <pc:spChg chg="mod">
          <ac:chgData name="Traver Yates" userId="43a4d0511f17177b" providerId="LiveId" clId="{9CC7F1D2-188B-4E06-83B4-56CCEF9A48D0}" dt="2021-06-23T17:38:22.544" v="2052" actId="20577"/>
          <ac:spMkLst>
            <pc:docMk/>
            <pc:sldMk cId="2277692227" sldId="264"/>
            <ac:spMk id="2" creationId="{76E316EE-3110-4921-9F34-6FBF5A9CF959}"/>
          </ac:spMkLst>
        </pc:spChg>
        <pc:spChg chg="mod">
          <ac:chgData name="Traver Yates" userId="43a4d0511f17177b" providerId="LiveId" clId="{9CC7F1D2-188B-4E06-83B4-56CCEF9A48D0}" dt="2021-06-23T17:27:47.214" v="1966" actId="26606"/>
          <ac:spMkLst>
            <pc:docMk/>
            <pc:sldMk cId="2277692227" sldId="264"/>
            <ac:spMk id="3" creationId="{DC5323E3-6B8F-4410-B4BD-9C19EE44C58C}"/>
          </ac:spMkLst>
        </pc:spChg>
        <pc:spChg chg="add mod">
          <ac:chgData name="Traver Yates" userId="43a4d0511f17177b" providerId="LiveId" clId="{9CC7F1D2-188B-4E06-83B4-56CCEF9A48D0}" dt="2021-06-23T17:27:47.214" v="1966" actId="26606"/>
          <ac:spMkLst>
            <pc:docMk/>
            <pc:sldMk cId="2277692227" sldId="264"/>
            <ac:spMk id="6" creationId="{8873196F-6518-466E-B374-A07758BFE2AB}"/>
          </ac:spMkLst>
        </pc:spChg>
        <pc:spChg chg="add">
          <ac:chgData name="Traver Yates" userId="43a4d0511f17177b" providerId="LiveId" clId="{9CC7F1D2-188B-4E06-83B4-56CCEF9A48D0}" dt="2021-06-23T17:27:47.214" v="1966" actId="26606"/>
          <ac:spMkLst>
            <pc:docMk/>
            <pc:sldMk cId="2277692227" sldId="264"/>
            <ac:spMk id="11" creationId="{2B566528-1B12-4246-9431-5C2D7D081168}"/>
          </ac:spMkLst>
        </pc:spChg>
        <pc:grpChg chg="add">
          <ac:chgData name="Traver Yates" userId="43a4d0511f17177b" providerId="LiveId" clId="{9CC7F1D2-188B-4E06-83B4-56CCEF9A48D0}" dt="2021-06-23T17:27:47.214" v="1966" actId="26606"/>
          <ac:grpSpMkLst>
            <pc:docMk/>
            <pc:sldMk cId="2277692227" sldId="264"/>
            <ac:grpSpMk id="13" creationId="{828A5161-06F1-46CF-8AD7-844680A59E13}"/>
          </ac:grpSpMkLst>
        </pc:grpChg>
        <pc:grpChg chg="add">
          <ac:chgData name="Traver Yates" userId="43a4d0511f17177b" providerId="LiveId" clId="{9CC7F1D2-188B-4E06-83B4-56CCEF9A48D0}" dt="2021-06-23T17:27:47.214" v="1966" actId="26606"/>
          <ac:grpSpMkLst>
            <pc:docMk/>
            <pc:sldMk cId="2277692227" sldId="264"/>
            <ac:grpSpMk id="17" creationId="{5995D10D-E9C9-47DB-AE7E-801FEF38F5C9}"/>
          </ac:grpSpMkLst>
        </pc:grpChg>
        <pc:picChg chg="mod">
          <ac:chgData name="Traver Yates" userId="43a4d0511f17177b" providerId="LiveId" clId="{9CC7F1D2-188B-4E06-83B4-56CCEF9A48D0}" dt="2021-06-23T18:54:15.375" v="2080" actId="1076"/>
          <ac:picMkLst>
            <pc:docMk/>
            <pc:sldMk cId="2277692227" sldId="264"/>
            <ac:picMk id="4" creationId="{0E902BA7-EB81-4C40-8C50-86E60396F6EB}"/>
          </ac:picMkLst>
        </pc:picChg>
        <pc:picChg chg="add mod">
          <ac:chgData name="Traver Yates" userId="43a4d0511f17177b" providerId="LiveId" clId="{9CC7F1D2-188B-4E06-83B4-56CCEF9A48D0}" dt="2021-06-23T17:27:47.214" v="1966" actId="26606"/>
          <ac:picMkLst>
            <pc:docMk/>
            <pc:sldMk cId="2277692227" sldId="264"/>
            <ac:picMk id="5" creationId="{A2D26ED6-D0A0-41D0-A24D-E02B7D0BCDF5}"/>
          </ac:picMkLst>
        </pc:picChg>
      </pc:sldChg>
      <pc:sldChg chg="addSp modSp add mod setBg">
        <pc:chgData name="Traver Yates" userId="43a4d0511f17177b" providerId="LiveId" clId="{9CC7F1D2-188B-4E06-83B4-56CCEF9A48D0}" dt="2021-06-23T17:35:02.849" v="2021" actId="20577"/>
        <pc:sldMkLst>
          <pc:docMk/>
          <pc:sldMk cId="2289190173" sldId="265"/>
        </pc:sldMkLst>
        <pc:spChg chg="mod">
          <ac:chgData name="Traver Yates" userId="43a4d0511f17177b" providerId="LiveId" clId="{9CC7F1D2-188B-4E06-83B4-56CCEF9A48D0}" dt="2021-06-23T17:31:58.049" v="2000" actId="26606"/>
          <ac:spMkLst>
            <pc:docMk/>
            <pc:sldMk cId="2289190173" sldId="265"/>
            <ac:spMk id="2" creationId="{E0A67A78-BCDE-46C2-B563-5828A399B9BB}"/>
          </ac:spMkLst>
        </pc:spChg>
        <pc:spChg chg="mod">
          <ac:chgData name="Traver Yates" userId="43a4d0511f17177b" providerId="LiveId" clId="{9CC7F1D2-188B-4E06-83B4-56CCEF9A48D0}" dt="2021-06-23T17:35:02.849" v="2021" actId="20577"/>
          <ac:spMkLst>
            <pc:docMk/>
            <pc:sldMk cId="2289190173" sldId="265"/>
            <ac:spMk id="3" creationId="{9C822588-4FAA-4751-839F-258C66CE238B}"/>
          </ac:spMkLst>
        </pc:spChg>
        <pc:spChg chg="add">
          <ac:chgData name="Traver Yates" userId="43a4d0511f17177b" providerId="LiveId" clId="{9CC7F1D2-188B-4E06-83B4-56CCEF9A48D0}" dt="2021-06-23T17:31:58.049" v="2000" actId="26606"/>
          <ac:spMkLst>
            <pc:docMk/>
            <pc:sldMk cId="2289190173" sldId="265"/>
            <ac:spMk id="8" creationId="{2B566528-1B12-4246-9431-5C2D7D081168}"/>
          </ac:spMkLst>
        </pc:spChg>
        <pc:spChg chg="add">
          <ac:chgData name="Traver Yates" userId="43a4d0511f17177b" providerId="LiveId" clId="{9CC7F1D2-188B-4E06-83B4-56CCEF9A48D0}" dt="2021-06-23T17:31:58.049" v="2000" actId="26606"/>
          <ac:spMkLst>
            <pc:docMk/>
            <pc:sldMk cId="2289190173" sldId="265"/>
            <ac:spMk id="10" creationId="{2E80C965-DB6D-4F81-9E9E-B027384D0BD6}"/>
          </ac:spMkLst>
        </pc:spChg>
        <pc:spChg chg="add">
          <ac:chgData name="Traver Yates" userId="43a4d0511f17177b" providerId="LiveId" clId="{9CC7F1D2-188B-4E06-83B4-56CCEF9A48D0}" dt="2021-06-23T17:31:58.049" v="2000" actId="26606"/>
          <ac:spMkLst>
            <pc:docMk/>
            <pc:sldMk cId="2289190173" sldId="265"/>
            <ac:spMk id="12" creationId="{A580F890-B085-4E95-96AA-55AEBEC5CE6E}"/>
          </ac:spMkLst>
        </pc:spChg>
        <pc:spChg chg="add">
          <ac:chgData name="Traver Yates" userId="43a4d0511f17177b" providerId="LiveId" clId="{9CC7F1D2-188B-4E06-83B4-56CCEF9A48D0}" dt="2021-06-23T17:31:58.049" v="2000" actId="26606"/>
          <ac:spMkLst>
            <pc:docMk/>
            <pc:sldMk cId="2289190173" sldId="265"/>
            <ac:spMk id="14" creationId="{D3F51FEB-38FB-4F6C-9F7B-2F2AFAB65463}"/>
          </ac:spMkLst>
        </pc:spChg>
        <pc:spChg chg="add">
          <ac:chgData name="Traver Yates" userId="43a4d0511f17177b" providerId="LiveId" clId="{9CC7F1D2-188B-4E06-83B4-56CCEF9A48D0}" dt="2021-06-23T17:31:58.049" v="2000" actId="26606"/>
          <ac:spMkLst>
            <pc:docMk/>
            <pc:sldMk cId="2289190173" sldId="265"/>
            <ac:spMk id="16" creationId="{1E547BA6-BAE0-43BB-A7CA-60F69CE252F0}"/>
          </ac:spMkLst>
        </pc:spChg>
      </pc:sldChg>
      <pc:sldChg chg="modSp add mod setBg">
        <pc:chgData name="Traver Yates" userId="43a4d0511f17177b" providerId="LiveId" clId="{9CC7F1D2-188B-4E06-83B4-56CCEF9A48D0}" dt="2021-06-23T18:44:25.719" v="2067" actId="1076"/>
        <pc:sldMkLst>
          <pc:docMk/>
          <pc:sldMk cId="3225210576" sldId="266"/>
        </pc:sldMkLst>
        <pc:picChg chg="mod">
          <ac:chgData name="Traver Yates" userId="43a4d0511f17177b" providerId="LiveId" clId="{9CC7F1D2-188B-4E06-83B4-56CCEF9A48D0}" dt="2021-06-23T18:44:25.719" v="2067" actId="1076"/>
          <ac:picMkLst>
            <pc:docMk/>
            <pc:sldMk cId="3225210576" sldId="266"/>
            <ac:picMk id="4" creationId="{E82A9D86-FBAD-4D4B-9F9E-9208172C6CE9}"/>
          </ac:picMkLst>
        </pc:picChg>
      </pc:sldChg>
      <pc:sldChg chg="addSp delSp modSp add mod">
        <pc:chgData name="Traver Yates" userId="43a4d0511f17177b" providerId="LiveId" clId="{9CC7F1D2-188B-4E06-83B4-56CCEF9A48D0}" dt="2021-06-23T18:48:04.897" v="2069" actId="1076"/>
        <pc:sldMkLst>
          <pc:docMk/>
          <pc:sldMk cId="3517890697" sldId="267"/>
        </pc:sldMkLst>
        <pc:spChg chg="mod">
          <ac:chgData name="Traver Yates" userId="43a4d0511f17177b" providerId="LiveId" clId="{9CC7F1D2-188B-4E06-83B4-56CCEF9A48D0}" dt="2021-06-23T16:30:28.844" v="421" actId="26606"/>
          <ac:spMkLst>
            <pc:docMk/>
            <pc:sldMk cId="3517890697" sldId="267"/>
            <ac:spMk id="2" creationId="{AA4FB51A-D0AA-4280-B524-4D63F00209E4}"/>
          </ac:spMkLst>
        </pc:spChg>
        <pc:spChg chg="mod">
          <ac:chgData name="Traver Yates" userId="43a4d0511f17177b" providerId="LiveId" clId="{9CC7F1D2-188B-4E06-83B4-56CCEF9A48D0}" dt="2021-06-23T17:28:40.880" v="1976" actId="5793"/>
          <ac:spMkLst>
            <pc:docMk/>
            <pc:sldMk cId="3517890697" sldId="267"/>
            <ac:spMk id="3" creationId="{FE8320B0-60B9-4000-AF79-8CCDD5EC4618}"/>
          </ac:spMkLst>
        </pc:spChg>
        <pc:spChg chg="del">
          <ac:chgData name="Traver Yates" userId="43a4d0511f17177b" providerId="LiveId" clId="{9CC7F1D2-188B-4E06-83B4-56CCEF9A48D0}" dt="2021-06-23T16:28:35.175" v="414" actId="478"/>
          <ac:spMkLst>
            <pc:docMk/>
            <pc:sldMk cId="3517890697" sldId="267"/>
            <ac:spMk id="6" creationId="{5D596900-E35C-4C7A-9456-EBA20A3842E3}"/>
          </ac:spMkLst>
        </pc:spChg>
        <pc:spChg chg="add mod">
          <ac:chgData name="Traver Yates" userId="43a4d0511f17177b" providerId="LiveId" clId="{9CC7F1D2-188B-4E06-83B4-56CCEF9A48D0}" dt="2021-06-23T16:31:02.572" v="426" actId="26606"/>
          <ac:spMkLst>
            <pc:docMk/>
            <pc:sldMk cId="3517890697" sldId="267"/>
            <ac:spMk id="10" creationId="{A525E745-E7A6-4D38-A991-9BD543CCCDAA}"/>
          </ac:spMkLst>
        </pc:spChg>
        <pc:spChg chg="add del">
          <ac:chgData name="Traver Yates" userId="43a4d0511f17177b" providerId="LiveId" clId="{9CC7F1D2-188B-4E06-83B4-56CCEF9A48D0}" dt="2021-06-23T16:30:28.844" v="421" actId="26606"/>
          <ac:spMkLst>
            <pc:docMk/>
            <pc:sldMk cId="3517890697" sldId="267"/>
            <ac:spMk id="11" creationId="{2B566528-1B12-4246-9431-5C2D7D081168}"/>
          </ac:spMkLst>
        </pc:spChg>
        <pc:spChg chg="add del">
          <ac:chgData name="Traver Yates" userId="43a4d0511f17177b" providerId="LiveId" clId="{9CC7F1D2-188B-4E06-83B4-56CCEF9A48D0}" dt="2021-06-23T16:30:28.837" v="420" actId="26606"/>
          <ac:spMkLst>
            <pc:docMk/>
            <pc:sldMk cId="3517890697" sldId="267"/>
            <ac:spMk id="24" creationId="{2B566528-1B12-4246-9431-5C2D7D081168}"/>
          </ac:spMkLst>
        </pc:spChg>
        <pc:spChg chg="add del">
          <ac:chgData name="Traver Yates" userId="43a4d0511f17177b" providerId="LiveId" clId="{9CC7F1D2-188B-4E06-83B4-56CCEF9A48D0}" dt="2021-06-23T16:30:28.837" v="420" actId="26606"/>
          <ac:spMkLst>
            <pc:docMk/>
            <pc:sldMk cId="3517890697" sldId="267"/>
            <ac:spMk id="26" creationId="{D3F51FEB-38FB-4F6C-9F7B-2F2AFAB65463}"/>
          </ac:spMkLst>
        </pc:spChg>
        <pc:spChg chg="add del">
          <ac:chgData name="Traver Yates" userId="43a4d0511f17177b" providerId="LiveId" clId="{9CC7F1D2-188B-4E06-83B4-56CCEF9A48D0}" dt="2021-06-23T16:30:28.837" v="420" actId="26606"/>
          <ac:spMkLst>
            <pc:docMk/>
            <pc:sldMk cId="3517890697" sldId="267"/>
            <ac:spMk id="28" creationId="{1E547BA6-BAE0-43BB-A7CA-60F69CE252F0}"/>
          </ac:spMkLst>
        </pc:spChg>
        <pc:spChg chg="add del">
          <ac:chgData name="Traver Yates" userId="43a4d0511f17177b" providerId="LiveId" clId="{9CC7F1D2-188B-4E06-83B4-56CCEF9A48D0}" dt="2021-06-23T16:31:02.572" v="426" actId="26606"/>
          <ac:spMkLst>
            <pc:docMk/>
            <pc:sldMk cId="3517890697" sldId="267"/>
            <ac:spMk id="34" creationId="{2B566528-1B12-4246-9431-5C2D7D081168}"/>
          </ac:spMkLst>
        </pc:spChg>
        <pc:spChg chg="add">
          <ac:chgData name="Traver Yates" userId="43a4d0511f17177b" providerId="LiveId" clId="{9CC7F1D2-188B-4E06-83B4-56CCEF9A48D0}" dt="2021-06-23T16:31:02.572" v="426" actId="26606"/>
          <ac:spMkLst>
            <pc:docMk/>
            <pc:sldMk cId="3517890697" sldId="267"/>
            <ac:spMk id="44" creationId="{2B566528-1B12-4246-9431-5C2D7D081168}"/>
          </ac:spMkLst>
        </pc:spChg>
        <pc:grpChg chg="add del">
          <ac:chgData name="Traver Yates" userId="43a4d0511f17177b" providerId="LiveId" clId="{9CC7F1D2-188B-4E06-83B4-56CCEF9A48D0}" dt="2021-06-23T16:30:28.844" v="421" actId="26606"/>
          <ac:grpSpMkLst>
            <pc:docMk/>
            <pc:sldMk cId="3517890697" sldId="267"/>
            <ac:grpSpMk id="13" creationId="{828A5161-06F1-46CF-8AD7-844680A59E13}"/>
          </ac:grpSpMkLst>
        </pc:grpChg>
        <pc:grpChg chg="add del">
          <ac:chgData name="Traver Yates" userId="43a4d0511f17177b" providerId="LiveId" clId="{9CC7F1D2-188B-4E06-83B4-56CCEF9A48D0}" dt="2021-06-23T16:30:28.844" v="421" actId="26606"/>
          <ac:grpSpMkLst>
            <pc:docMk/>
            <pc:sldMk cId="3517890697" sldId="267"/>
            <ac:grpSpMk id="17" creationId="{5995D10D-E9C9-47DB-AE7E-801FEF38F5C9}"/>
          </ac:grpSpMkLst>
        </pc:grpChg>
        <pc:grpChg chg="add del">
          <ac:chgData name="Traver Yates" userId="43a4d0511f17177b" providerId="LiveId" clId="{9CC7F1D2-188B-4E06-83B4-56CCEF9A48D0}" dt="2021-06-23T16:30:28.837" v="420" actId="26606"/>
          <ac:grpSpMkLst>
            <pc:docMk/>
            <pc:sldMk cId="3517890697" sldId="267"/>
            <ac:grpSpMk id="30" creationId="{15CBE6EC-46EF-45D9-8E16-DCDC5917CA31}"/>
          </ac:grpSpMkLst>
        </pc:grpChg>
        <pc:grpChg chg="add del">
          <ac:chgData name="Traver Yates" userId="43a4d0511f17177b" providerId="LiveId" clId="{9CC7F1D2-188B-4E06-83B4-56CCEF9A48D0}" dt="2021-06-23T16:31:02.572" v="426" actId="26606"/>
          <ac:grpSpMkLst>
            <pc:docMk/>
            <pc:sldMk cId="3517890697" sldId="267"/>
            <ac:grpSpMk id="35" creationId="{828A5161-06F1-46CF-8AD7-844680A59E13}"/>
          </ac:grpSpMkLst>
        </pc:grpChg>
        <pc:grpChg chg="add del">
          <ac:chgData name="Traver Yates" userId="43a4d0511f17177b" providerId="LiveId" clId="{9CC7F1D2-188B-4E06-83B4-56CCEF9A48D0}" dt="2021-06-23T16:31:02.572" v="426" actId="26606"/>
          <ac:grpSpMkLst>
            <pc:docMk/>
            <pc:sldMk cId="3517890697" sldId="267"/>
            <ac:grpSpMk id="37" creationId="{5995D10D-E9C9-47DB-AE7E-801FEF38F5C9}"/>
          </ac:grpSpMkLst>
        </pc:grpChg>
        <pc:grpChg chg="add">
          <ac:chgData name="Traver Yates" userId="43a4d0511f17177b" providerId="LiveId" clId="{9CC7F1D2-188B-4E06-83B4-56CCEF9A48D0}" dt="2021-06-23T16:31:02.572" v="426" actId="26606"/>
          <ac:grpSpMkLst>
            <pc:docMk/>
            <pc:sldMk cId="3517890697" sldId="267"/>
            <ac:grpSpMk id="46" creationId="{828A5161-06F1-46CF-8AD7-844680A59E13}"/>
          </ac:grpSpMkLst>
        </pc:grpChg>
        <pc:grpChg chg="add">
          <ac:chgData name="Traver Yates" userId="43a4d0511f17177b" providerId="LiveId" clId="{9CC7F1D2-188B-4E06-83B4-56CCEF9A48D0}" dt="2021-06-23T16:31:02.572" v="426" actId="26606"/>
          <ac:grpSpMkLst>
            <pc:docMk/>
            <pc:sldMk cId="3517890697" sldId="267"/>
            <ac:grpSpMk id="50" creationId="{5995D10D-E9C9-47DB-AE7E-801FEF38F5C9}"/>
          </ac:grpSpMkLst>
        </pc:grpChg>
        <pc:picChg chg="mod">
          <ac:chgData name="Traver Yates" userId="43a4d0511f17177b" providerId="LiveId" clId="{9CC7F1D2-188B-4E06-83B4-56CCEF9A48D0}" dt="2021-06-23T18:48:04.897" v="2069" actId="1076"/>
          <ac:picMkLst>
            <pc:docMk/>
            <pc:sldMk cId="3517890697" sldId="267"/>
            <ac:picMk id="4" creationId="{2495B44F-241D-469C-8648-C05D3B94E477}"/>
          </ac:picMkLst>
        </pc:picChg>
        <pc:picChg chg="del">
          <ac:chgData name="Traver Yates" userId="43a4d0511f17177b" providerId="LiveId" clId="{9CC7F1D2-188B-4E06-83B4-56CCEF9A48D0}" dt="2021-06-23T16:28:35.175" v="414" actId="478"/>
          <ac:picMkLst>
            <pc:docMk/>
            <pc:sldMk cId="3517890697" sldId="267"/>
            <ac:picMk id="5" creationId="{A926FA26-1EF7-4F07-AE09-B2B2E0E826C4}"/>
          </ac:picMkLst>
        </pc:picChg>
        <pc:picChg chg="add del mod">
          <ac:chgData name="Traver Yates" userId="43a4d0511f17177b" providerId="LiveId" clId="{9CC7F1D2-188B-4E06-83B4-56CCEF9A48D0}" dt="2021-06-23T16:30:40.234" v="422" actId="478"/>
          <ac:picMkLst>
            <pc:docMk/>
            <pc:sldMk cId="3517890697" sldId="267"/>
            <ac:picMk id="7" creationId="{710E4368-2E32-4DF2-B81C-1CEAF7C9755C}"/>
          </ac:picMkLst>
        </pc:picChg>
        <pc:picChg chg="add mod">
          <ac:chgData name="Traver Yates" userId="43a4d0511f17177b" providerId="LiveId" clId="{9CC7F1D2-188B-4E06-83B4-56CCEF9A48D0}" dt="2021-06-23T16:31:02.572" v="426" actId="26606"/>
          <ac:picMkLst>
            <pc:docMk/>
            <pc:sldMk cId="3517890697" sldId="267"/>
            <ac:picMk id="9" creationId="{7C84B391-1057-486C-9C12-CB294D7299F9}"/>
          </ac:picMkLst>
        </pc:picChg>
      </pc:sldChg>
      <pc:sldChg chg="addSp delSp modSp add del mod setBg">
        <pc:chgData name="Traver Yates" userId="43a4d0511f17177b" providerId="LiveId" clId="{9CC7F1D2-188B-4E06-83B4-56CCEF9A48D0}" dt="2021-06-23T17:27:51.180" v="1967" actId="2696"/>
        <pc:sldMkLst>
          <pc:docMk/>
          <pc:sldMk cId="2267833039" sldId="268"/>
        </pc:sldMkLst>
        <pc:spChg chg="mod">
          <ac:chgData name="Traver Yates" userId="43a4d0511f17177b" providerId="LiveId" clId="{9CC7F1D2-188B-4E06-83B4-56CCEF9A48D0}" dt="2021-06-23T17:25:52.044" v="1945" actId="26606"/>
          <ac:spMkLst>
            <pc:docMk/>
            <pc:sldMk cId="2267833039" sldId="268"/>
            <ac:spMk id="2" creationId="{76E316EE-3110-4921-9F34-6FBF5A9CF959}"/>
          </ac:spMkLst>
        </pc:spChg>
        <pc:spChg chg="mod">
          <ac:chgData name="Traver Yates" userId="43a4d0511f17177b" providerId="LiveId" clId="{9CC7F1D2-188B-4E06-83B4-56CCEF9A48D0}" dt="2021-06-23T17:27:28.581" v="1957" actId="21"/>
          <ac:spMkLst>
            <pc:docMk/>
            <pc:sldMk cId="2267833039" sldId="268"/>
            <ac:spMk id="3" creationId="{DC5323E3-6B8F-4410-B4BD-9C19EE44C58C}"/>
          </ac:spMkLst>
        </pc:spChg>
        <pc:spChg chg="add mod">
          <ac:chgData name="Traver Yates" userId="43a4d0511f17177b" providerId="LiveId" clId="{9CC7F1D2-188B-4E06-83B4-56CCEF9A48D0}" dt="2021-06-23T17:25:52.044" v="1945" actId="26606"/>
          <ac:spMkLst>
            <pc:docMk/>
            <pc:sldMk cId="2267833039" sldId="268"/>
            <ac:spMk id="6" creationId="{5383BE66-8780-4BEB-B18B-3B19FBB6DE95}"/>
          </ac:spMkLst>
        </pc:spChg>
        <pc:spChg chg="add del">
          <ac:chgData name="Traver Yates" userId="43a4d0511f17177b" providerId="LiveId" clId="{9CC7F1D2-188B-4E06-83B4-56CCEF9A48D0}" dt="2021-06-23T17:25:50.093" v="1938" actId="26606"/>
          <ac:spMkLst>
            <pc:docMk/>
            <pc:sldMk cId="2267833039" sldId="268"/>
            <ac:spMk id="11" creationId="{2B566528-1B12-4246-9431-5C2D7D081168}"/>
          </ac:spMkLst>
        </pc:spChg>
        <pc:spChg chg="add del">
          <ac:chgData name="Traver Yates" userId="43a4d0511f17177b" providerId="LiveId" clId="{9CC7F1D2-188B-4E06-83B4-56CCEF9A48D0}" dt="2021-06-23T17:25:50.093" v="1938" actId="26606"/>
          <ac:spMkLst>
            <pc:docMk/>
            <pc:sldMk cId="2267833039" sldId="268"/>
            <ac:spMk id="13" creationId="{D3F51FEB-38FB-4F6C-9F7B-2F2AFAB65463}"/>
          </ac:spMkLst>
        </pc:spChg>
        <pc:spChg chg="add del">
          <ac:chgData name="Traver Yates" userId="43a4d0511f17177b" providerId="LiveId" clId="{9CC7F1D2-188B-4E06-83B4-56CCEF9A48D0}" dt="2021-06-23T17:25:50.093" v="1938" actId="26606"/>
          <ac:spMkLst>
            <pc:docMk/>
            <pc:sldMk cId="2267833039" sldId="268"/>
            <ac:spMk id="15" creationId="{1E547BA6-BAE0-43BB-A7CA-60F69CE252F0}"/>
          </ac:spMkLst>
        </pc:spChg>
        <pc:spChg chg="add del">
          <ac:chgData name="Traver Yates" userId="43a4d0511f17177b" providerId="LiveId" clId="{9CC7F1D2-188B-4E06-83B4-56CCEF9A48D0}" dt="2021-06-23T17:25:50.958" v="1940" actId="26606"/>
          <ac:spMkLst>
            <pc:docMk/>
            <pc:sldMk cId="2267833039" sldId="268"/>
            <ac:spMk id="21" creationId="{80DF40B2-80F7-4E71-B46C-284163F3654A}"/>
          </ac:spMkLst>
        </pc:spChg>
        <pc:spChg chg="add del">
          <ac:chgData name="Traver Yates" userId="43a4d0511f17177b" providerId="LiveId" clId="{9CC7F1D2-188B-4E06-83B4-56CCEF9A48D0}" dt="2021-06-23T17:25:51.499" v="1942" actId="26606"/>
          <ac:spMkLst>
            <pc:docMk/>
            <pc:sldMk cId="2267833039" sldId="268"/>
            <ac:spMk id="23" creationId="{2B566528-1B12-4246-9431-5C2D7D081168}"/>
          </ac:spMkLst>
        </pc:spChg>
        <pc:spChg chg="add del">
          <ac:chgData name="Traver Yates" userId="43a4d0511f17177b" providerId="LiveId" clId="{9CC7F1D2-188B-4E06-83B4-56CCEF9A48D0}" dt="2021-06-23T17:25:52.035" v="1944" actId="26606"/>
          <ac:spMkLst>
            <pc:docMk/>
            <pc:sldMk cId="2267833039" sldId="268"/>
            <ac:spMk id="28" creationId="{2B566528-1B12-4246-9431-5C2D7D081168}"/>
          </ac:spMkLst>
        </pc:spChg>
        <pc:spChg chg="add del">
          <ac:chgData name="Traver Yates" userId="43a4d0511f17177b" providerId="LiveId" clId="{9CC7F1D2-188B-4E06-83B4-56CCEF9A48D0}" dt="2021-06-23T17:25:52.035" v="1944" actId="26606"/>
          <ac:spMkLst>
            <pc:docMk/>
            <pc:sldMk cId="2267833039" sldId="268"/>
            <ac:spMk id="29" creationId="{D3F51FEB-38FB-4F6C-9F7B-2F2AFAB65463}"/>
          </ac:spMkLst>
        </pc:spChg>
        <pc:spChg chg="add del">
          <ac:chgData name="Traver Yates" userId="43a4d0511f17177b" providerId="LiveId" clId="{9CC7F1D2-188B-4E06-83B4-56CCEF9A48D0}" dt="2021-06-23T17:25:52.035" v="1944" actId="26606"/>
          <ac:spMkLst>
            <pc:docMk/>
            <pc:sldMk cId="2267833039" sldId="268"/>
            <ac:spMk id="30" creationId="{1E547BA6-BAE0-43BB-A7CA-60F69CE252F0}"/>
          </ac:spMkLst>
        </pc:spChg>
        <pc:spChg chg="add">
          <ac:chgData name="Traver Yates" userId="43a4d0511f17177b" providerId="LiveId" clId="{9CC7F1D2-188B-4E06-83B4-56CCEF9A48D0}" dt="2021-06-23T17:25:52.044" v="1945" actId="26606"/>
          <ac:spMkLst>
            <pc:docMk/>
            <pc:sldMk cId="2267833039" sldId="268"/>
            <ac:spMk id="35" creationId="{2B566528-1B12-4246-9431-5C2D7D081168}"/>
          </ac:spMkLst>
        </pc:spChg>
        <pc:grpChg chg="add del">
          <ac:chgData name="Traver Yates" userId="43a4d0511f17177b" providerId="LiveId" clId="{9CC7F1D2-188B-4E06-83B4-56CCEF9A48D0}" dt="2021-06-23T17:25:50.093" v="1938" actId="26606"/>
          <ac:grpSpMkLst>
            <pc:docMk/>
            <pc:sldMk cId="2267833039" sldId="268"/>
            <ac:grpSpMk id="17" creationId="{15CBE6EC-46EF-45D9-8E16-DCDC5917CA31}"/>
          </ac:grpSpMkLst>
        </pc:grpChg>
        <pc:grpChg chg="add del">
          <ac:chgData name="Traver Yates" userId="43a4d0511f17177b" providerId="LiveId" clId="{9CC7F1D2-188B-4E06-83B4-56CCEF9A48D0}" dt="2021-06-23T17:25:51.499" v="1942" actId="26606"/>
          <ac:grpSpMkLst>
            <pc:docMk/>
            <pc:sldMk cId="2267833039" sldId="268"/>
            <ac:grpSpMk id="24" creationId="{828A5161-06F1-46CF-8AD7-844680A59E13}"/>
          </ac:grpSpMkLst>
        </pc:grpChg>
        <pc:grpChg chg="add del">
          <ac:chgData name="Traver Yates" userId="43a4d0511f17177b" providerId="LiveId" clId="{9CC7F1D2-188B-4E06-83B4-56CCEF9A48D0}" dt="2021-06-23T17:25:51.499" v="1942" actId="26606"/>
          <ac:grpSpMkLst>
            <pc:docMk/>
            <pc:sldMk cId="2267833039" sldId="268"/>
            <ac:grpSpMk id="26" creationId="{5995D10D-E9C9-47DB-AE7E-801FEF38F5C9}"/>
          </ac:grpSpMkLst>
        </pc:grpChg>
        <pc:grpChg chg="add del">
          <ac:chgData name="Traver Yates" userId="43a4d0511f17177b" providerId="LiveId" clId="{9CC7F1D2-188B-4E06-83B4-56CCEF9A48D0}" dt="2021-06-23T17:25:52.035" v="1944" actId="26606"/>
          <ac:grpSpMkLst>
            <pc:docMk/>
            <pc:sldMk cId="2267833039" sldId="268"/>
            <ac:grpSpMk id="31" creationId="{15CBE6EC-46EF-45D9-8E16-DCDC5917CA31}"/>
          </ac:grpSpMkLst>
        </pc:grpChg>
        <pc:grpChg chg="add">
          <ac:chgData name="Traver Yates" userId="43a4d0511f17177b" providerId="LiveId" clId="{9CC7F1D2-188B-4E06-83B4-56CCEF9A48D0}" dt="2021-06-23T17:25:52.044" v="1945" actId="26606"/>
          <ac:grpSpMkLst>
            <pc:docMk/>
            <pc:sldMk cId="2267833039" sldId="268"/>
            <ac:grpSpMk id="36" creationId="{828A5161-06F1-46CF-8AD7-844680A59E13}"/>
          </ac:grpSpMkLst>
        </pc:grpChg>
        <pc:grpChg chg="add">
          <ac:chgData name="Traver Yates" userId="43a4d0511f17177b" providerId="LiveId" clId="{9CC7F1D2-188B-4E06-83B4-56CCEF9A48D0}" dt="2021-06-23T17:25:52.044" v="1945" actId="26606"/>
          <ac:grpSpMkLst>
            <pc:docMk/>
            <pc:sldMk cId="2267833039" sldId="268"/>
            <ac:grpSpMk id="39" creationId="{5995D10D-E9C9-47DB-AE7E-801FEF38F5C9}"/>
          </ac:grpSpMkLst>
        </pc:grpChg>
        <pc:picChg chg="add mod">
          <ac:chgData name="Traver Yates" userId="43a4d0511f17177b" providerId="LiveId" clId="{9CC7F1D2-188B-4E06-83B4-56CCEF9A48D0}" dt="2021-06-23T17:25:52.044" v="1945" actId="26606"/>
          <ac:picMkLst>
            <pc:docMk/>
            <pc:sldMk cId="2267833039" sldId="268"/>
            <ac:picMk id="5" creationId="{807672C2-B777-41D8-9A39-E0184B4C0FC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97106-99AC-423A-8F7C-367F9F702699}" type="datetimeFigureOut">
              <a:rPr lang="en-US" smtClean="0"/>
              <a:t>6/25/2021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E8CC55-3F20-417D-B642-96C2BDD3A4EC}" type="slidenum">
              <a:rPr lang="en-US" smtClean="0"/>
              <a:t>‹#›</a:t>
            </a:fld>
            <a:endParaRPr lang="en-US"/>
          </a:p>
        </p:txBody>
      </p:sp>
    </p:spTree>
    <p:extLst>
      <p:ext uri="{BB962C8B-B14F-4D97-AF65-F5344CB8AC3E}">
        <p14:creationId xmlns:p14="http://schemas.microsoft.com/office/powerpoint/2010/main" val="2334339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title slide that features your topic selection, your name, DeVry University, and the course identifier (ETHC232)</a:t>
            </a:r>
          </a:p>
        </p:txBody>
      </p:sp>
      <p:sp>
        <p:nvSpPr>
          <p:cNvPr id="4" name="Slide Number Placeholder 3"/>
          <p:cNvSpPr>
            <a:spLocks noGrp="1"/>
          </p:cNvSpPr>
          <p:nvPr>
            <p:ph type="sldNum" sz="quarter" idx="5"/>
          </p:nvPr>
        </p:nvSpPr>
        <p:spPr/>
        <p:txBody>
          <a:bodyPr/>
          <a:lstStyle/>
          <a:p>
            <a:fld id="{56DDECF3-C205-4729-BEC1-730CF19A1704}" type="slidenum">
              <a:rPr lang="en-US" smtClean="0"/>
              <a:t>1</a:t>
            </a:fld>
            <a:endParaRPr lang="en-US"/>
          </a:p>
        </p:txBody>
      </p:sp>
    </p:spTree>
    <p:extLst>
      <p:ext uri="{BB962C8B-B14F-4D97-AF65-F5344CB8AC3E}">
        <p14:creationId xmlns:p14="http://schemas.microsoft.com/office/powerpoint/2010/main" val="4019489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slide that shows where, how, when, or why the situation can occur in the workplace of the future</a:t>
            </a:r>
          </a:p>
        </p:txBody>
      </p:sp>
      <p:sp>
        <p:nvSpPr>
          <p:cNvPr id="4" name="Slide Number Placeholder 3"/>
          <p:cNvSpPr>
            <a:spLocks noGrp="1"/>
          </p:cNvSpPr>
          <p:nvPr>
            <p:ph type="sldNum" sz="quarter" idx="5"/>
          </p:nvPr>
        </p:nvSpPr>
        <p:spPr/>
        <p:txBody>
          <a:bodyPr/>
          <a:lstStyle/>
          <a:p>
            <a:fld id="{56DDECF3-C205-4729-BEC1-730CF19A1704}" type="slidenum">
              <a:rPr lang="en-US" smtClean="0"/>
              <a:t>10</a:t>
            </a:fld>
            <a:endParaRPr lang="en-US"/>
          </a:p>
        </p:txBody>
      </p:sp>
    </p:spTree>
    <p:extLst>
      <p:ext uri="{BB962C8B-B14F-4D97-AF65-F5344CB8AC3E}">
        <p14:creationId xmlns:p14="http://schemas.microsoft.com/office/powerpoint/2010/main" val="389552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slide that gives advice or tips on how to handle the dilemma when it does occur</a:t>
            </a:r>
          </a:p>
        </p:txBody>
      </p:sp>
      <p:sp>
        <p:nvSpPr>
          <p:cNvPr id="4" name="Slide Number Placeholder 3"/>
          <p:cNvSpPr>
            <a:spLocks noGrp="1"/>
          </p:cNvSpPr>
          <p:nvPr>
            <p:ph type="sldNum" sz="quarter" idx="5"/>
          </p:nvPr>
        </p:nvSpPr>
        <p:spPr/>
        <p:txBody>
          <a:bodyPr/>
          <a:lstStyle/>
          <a:p>
            <a:fld id="{56DDECF3-C205-4729-BEC1-730CF19A1704}" type="slidenum">
              <a:rPr lang="en-US" smtClean="0"/>
              <a:t>11</a:t>
            </a:fld>
            <a:endParaRPr lang="en-US"/>
          </a:p>
        </p:txBody>
      </p:sp>
    </p:spTree>
    <p:extLst>
      <p:ext uri="{BB962C8B-B14F-4D97-AF65-F5344CB8AC3E}">
        <p14:creationId xmlns:p14="http://schemas.microsoft.com/office/powerpoint/2010/main" val="547664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References slide Sources must be cited on individual slides and documented on a References slide using APA style.</a:t>
            </a:r>
          </a:p>
          <a:p>
            <a:endParaRPr lang="en-US"/>
          </a:p>
        </p:txBody>
      </p:sp>
      <p:sp>
        <p:nvSpPr>
          <p:cNvPr id="4" name="Slide Number Placeholder 3"/>
          <p:cNvSpPr>
            <a:spLocks noGrp="1"/>
          </p:cNvSpPr>
          <p:nvPr>
            <p:ph type="sldNum" sz="quarter" idx="5"/>
          </p:nvPr>
        </p:nvSpPr>
        <p:spPr/>
        <p:txBody>
          <a:bodyPr/>
          <a:lstStyle/>
          <a:p>
            <a:fld id="{56DDECF3-C205-4729-BEC1-730CF19A1704}" type="slidenum">
              <a:rPr lang="en-US" smtClean="0"/>
              <a:t>12</a:t>
            </a:fld>
            <a:endParaRPr lang="en-US"/>
          </a:p>
        </p:txBody>
      </p:sp>
    </p:spTree>
    <p:extLst>
      <p:ext uri="{BB962C8B-B14F-4D97-AF65-F5344CB8AC3E}">
        <p14:creationId xmlns:p14="http://schemas.microsoft.com/office/powerpoint/2010/main" val="1071009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slide that defines the ethical term you chose in Week 2; include a citation on the slide for the definition you used</a:t>
            </a:r>
          </a:p>
        </p:txBody>
      </p:sp>
      <p:sp>
        <p:nvSpPr>
          <p:cNvPr id="4" name="Slide Number Placeholder 3"/>
          <p:cNvSpPr>
            <a:spLocks noGrp="1"/>
          </p:cNvSpPr>
          <p:nvPr>
            <p:ph type="sldNum" sz="quarter" idx="5"/>
          </p:nvPr>
        </p:nvSpPr>
        <p:spPr/>
        <p:txBody>
          <a:bodyPr/>
          <a:lstStyle/>
          <a:p>
            <a:fld id="{56DDECF3-C205-4729-BEC1-730CF19A1704}" type="slidenum">
              <a:rPr lang="en-US" smtClean="0"/>
              <a:t>2</a:t>
            </a:fld>
            <a:endParaRPr lang="en-US"/>
          </a:p>
        </p:txBody>
      </p:sp>
    </p:spTree>
    <p:extLst>
      <p:ext uri="{BB962C8B-B14F-4D97-AF65-F5344CB8AC3E}">
        <p14:creationId xmlns:p14="http://schemas.microsoft.com/office/powerpoint/2010/main" val="4286416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slide that depicts the case you selected This can be an image or visual only (a picture that is worth a thousand words) to show the case that you narrate in your presentation. Include a citation on the slide for the photo or image you used.</a:t>
            </a:r>
          </a:p>
          <a:p>
            <a:endParaRPr lang="en-US" dirty="0"/>
          </a:p>
        </p:txBody>
      </p:sp>
      <p:sp>
        <p:nvSpPr>
          <p:cNvPr id="4" name="Slide Number Placeholder 3"/>
          <p:cNvSpPr>
            <a:spLocks noGrp="1"/>
          </p:cNvSpPr>
          <p:nvPr>
            <p:ph type="sldNum" sz="quarter" idx="5"/>
          </p:nvPr>
        </p:nvSpPr>
        <p:spPr/>
        <p:txBody>
          <a:bodyPr/>
          <a:lstStyle/>
          <a:p>
            <a:fld id="{56DDECF3-C205-4729-BEC1-730CF19A1704}" type="slidenum">
              <a:rPr lang="en-US" smtClean="0"/>
              <a:t>3</a:t>
            </a:fld>
            <a:endParaRPr lang="en-US"/>
          </a:p>
        </p:txBody>
      </p:sp>
    </p:spTree>
    <p:extLst>
      <p:ext uri="{BB962C8B-B14F-4D97-AF65-F5344CB8AC3E}">
        <p14:creationId xmlns:p14="http://schemas.microsoft.com/office/powerpoint/2010/main" val="1837636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slide that lists the ethical dilemma and the three theories; cite sources on the slide</a:t>
            </a:r>
          </a:p>
        </p:txBody>
      </p:sp>
      <p:sp>
        <p:nvSpPr>
          <p:cNvPr id="4" name="Slide Number Placeholder 3"/>
          <p:cNvSpPr>
            <a:spLocks noGrp="1"/>
          </p:cNvSpPr>
          <p:nvPr>
            <p:ph type="sldNum" sz="quarter" idx="5"/>
          </p:nvPr>
        </p:nvSpPr>
        <p:spPr/>
        <p:txBody>
          <a:bodyPr/>
          <a:lstStyle/>
          <a:p>
            <a:fld id="{56DDECF3-C205-4729-BEC1-730CF19A1704}" type="slidenum">
              <a:rPr lang="en-US" smtClean="0"/>
              <a:t>4</a:t>
            </a:fld>
            <a:endParaRPr lang="en-US"/>
          </a:p>
        </p:txBody>
      </p:sp>
    </p:spTree>
    <p:extLst>
      <p:ext uri="{BB962C8B-B14F-4D97-AF65-F5344CB8AC3E}">
        <p14:creationId xmlns:p14="http://schemas.microsoft.com/office/powerpoint/2010/main" val="249398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slide that shows which laws or codes apply; cite sources on the slide</a:t>
            </a:r>
          </a:p>
        </p:txBody>
      </p:sp>
      <p:sp>
        <p:nvSpPr>
          <p:cNvPr id="4" name="Slide Number Placeholder 3"/>
          <p:cNvSpPr>
            <a:spLocks noGrp="1"/>
          </p:cNvSpPr>
          <p:nvPr>
            <p:ph type="sldNum" sz="quarter" idx="5"/>
          </p:nvPr>
        </p:nvSpPr>
        <p:spPr/>
        <p:txBody>
          <a:bodyPr/>
          <a:lstStyle/>
          <a:p>
            <a:fld id="{56DDECF3-C205-4729-BEC1-730CF19A1704}" type="slidenum">
              <a:rPr lang="en-US" smtClean="0"/>
              <a:t>5</a:t>
            </a:fld>
            <a:endParaRPr lang="en-US"/>
          </a:p>
        </p:txBody>
      </p:sp>
    </p:spTree>
    <p:extLst>
      <p:ext uri="{BB962C8B-B14F-4D97-AF65-F5344CB8AC3E}">
        <p14:creationId xmlns:p14="http://schemas.microsoft.com/office/powerpoint/2010/main" val="363647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slide that shows which laws or codes apply; cite sources on the slide</a:t>
            </a:r>
          </a:p>
        </p:txBody>
      </p:sp>
      <p:sp>
        <p:nvSpPr>
          <p:cNvPr id="4" name="Slide Number Placeholder 3"/>
          <p:cNvSpPr>
            <a:spLocks noGrp="1"/>
          </p:cNvSpPr>
          <p:nvPr>
            <p:ph type="sldNum" sz="quarter" idx="5"/>
          </p:nvPr>
        </p:nvSpPr>
        <p:spPr/>
        <p:txBody>
          <a:bodyPr/>
          <a:lstStyle/>
          <a:p>
            <a:fld id="{56DDECF3-C205-4729-BEC1-730CF19A1704}" type="slidenum">
              <a:rPr lang="en-US" smtClean="0"/>
              <a:t>6</a:t>
            </a:fld>
            <a:endParaRPr lang="en-US"/>
          </a:p>
        </p:txBody>
      </p:sp>
    </p:spTree>
    <p:extLst>
      <p:ext uri="{BB962C8B-B14F-4D97-AF65-F5344CB8AC3E}">
        <p14:creationId xmlns:p14="http://schemas.microsoft.com/office/powerpoint/2010/main" val="872741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slide that gives possible solutions and impacts on stakeholders</a:t>
            </a:r>
          </a:p>
        </p:txBody>
      </p:sp>
      <p:sp>
        <p:nvSpPr>
          <p:cNvPr id="4" name="Slide Number Placeholder 3"/>
          <p:cNvSpPr>
            <a:spLocks noGrp="1"/>
          </p:cNvSpPr>
          <p:nvPr>
            <p:ph type="sldNum" sz="quarter" idx="5"/>
          </p:nvPr>
        </p:nvSpPr>
        <p:spPr/>
        <p:txBody>
          <a:bodyPr/>
          <a:lstStyle/>
          <a:p>
            <a:fld id="{56DDECF3-C205-4729-BEC1-730CF19A1704}" type="slidenum">
              <a:rPr lang="en-US" smtClean="0"/>
              <a:t>7</a:t>
            </a:fld>
            <a:endParaRPr lang="en-US"/>
          </a:p>
        </p:txBody>
      </p:sp>
    </p:spTree>
    <p:extLst>
      <p:ext uri="{BB962C8B-B14F-4D97-AF65-F5344CB8AC3E}">
        <p14:creationId xmlns:p14="http://schemas.microsoft.com/office/powerpoint/2010/main" val="2146537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slide that gives possible solutions and impacts on stakeholders</a:t>
            </a:r>
          </a:p>
        </p:txBody>
      </p:sp>
      <p:sp>
        <p:nvSpPr>
          <p:cNvPr id="4" name="Slide Number Placeholder 3"/>
          <p:cNvSpPr>
            <a:spLocks noGrp="1"/>
          </p:cNvSpPr>
          <p:nvPr>
            <p:ph type="sldNum" sz="quarter" idx="5"/>
          </p:nvPr>
        </p:nvSpPr>
        <p:spPr/>
        <p:txBody>
          <a:bodyPr/>
          <a:lstStyle/>
          <a:p>
            <a:fld id="{56DDECF3-C205-4729-BEC1-730CF19A1704}" type="slidenum">
              <a:rPr lang="en-US" smtClean="0"/>
              <a:t>8</a:t>
            </a:fld>
            <a:endParaRPr lang="en-US"/>
          </a:p>
        </p:txBody>
      </p:sp>
    </p:spTree>
    <p:extLst>
      <p:ext uri="{BB962C8B-B14F-4D97-AF65-F5344CB8AC3E}">
        <p14:creationId xmlns:p14="http://schemas.microsoft.com/office/powerpoint/2010/main" val="3421727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slide that gives your solution and your rationale for choosing it</a:t>
            </a:r>
          </a:p>
        </p:txBody>
      </p:sp>
      <p:sp>
        <p:nvSpPr>
          <p:cNvPr id="4" name="Slide Number Placeholder 3"/>
          <p:cNvSpPr>
            <a:spLocks noGrp="1"/>
          </p:cNvSpPr>
          <p:nvPr>
            <p:ph type="sldNum" sz="quarter" idx="5"/>
          </p:nvPr>
        </p:nvSpPr>
        <p:spPr/>
        <p:txBody>
          <a:bodyPr/>
          <a:lstStyle/>
          <a:p>
            <a:fld id="{56DDECF3-C205-4729-BEC1-730CF19A1704}" type="slidenum">
              <a:rPr lang="en-US" smtClean="0"/>
              <a:t>9</a:t>
            </a:fld>
            <a:endParaRPr lang="en-US"/>
          </a:p>
        </p:txBody>
      </p:sp>
    </p:spTree>
    <p:extLst>
      <p:ext uri="{BB962C8B-B14F-4D97-AF65-F5344CB8AC3E}">
        <p14:creationId xmlns:p14="http://schemas.microsoft.com/office/powerpoint/2010/main" val="1988466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64C30-36FC-4824-A1F2-8548A968DE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A78A9D-FE53-4496-8142-4C745E2E5C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85DCAF-9B90-4868-9F5F-7A84F7858F11}"/>
              </a:ext>
            </a:extLst>
          </p:cNvPr>
          <p:cNvSpPr>
            <a:spLocks noGrp="1"/>
          </p:cNvSpPr>
          <p:nvPr>
            <p:ph type="dt" sz="half" idx="10"/>
          </p:nvPr>
        </p:nvSpPr>
        <p:spPr/>
        <p:txBody>
          <a:bodyPr/>
          <a:lstStyle/>
          <a:p>
            <a:fld id="{02BDE697-B270-4575-91BB-6F0BF5E3BA70}" type="datetimeFigureOut">
              <a:rPr lang="en-US" smtClean="0"/>
              <a:t>6/25/2021</a:t>
            </a:fld>
            <a:endParaRPr lang="en-US"/>
          </a:p>
        </p:txBody>
      </p:sp>
      <p:sp>
        <p:nvSpPr>
          <p:cNvPr id="5" name="Footer Placeholder 4">
            <a:extLst>
              <a:ext uri="{FF2B5EF4-FFF2-40B4-BE49-F238E27FC236}">
                <a16:creationId xmlns:a16="http://schemas.microsoft.com/office/drawing/2014/main" id="{513C6B01-8637-4BCB-8084-6709EA7DBA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F0C8D-3380-40B7-9604-92CADB28C034}"/>
              </a:ext>
            </a:extLst>
          </p:cNvPr>
          <p:cNvSpPr>
            <a:spLocks noGrp="1"/>
          </p:cNvSpPr>
          <p:nvPr>
            <p:ph type="sldNum" sz="quarter" idx="12"/>
          </p:nvPr>
        </p:nvSpPr>
        <p:spPr/>
        <p:txBody>
          <a:bodyPr/>
          <a:lstStyle/>
          <a:p>
            <a:fld id="{7704D4D5-12D5-455A-895B-1A84D7298E16}" type="slidenum">
              <a:rPr lang="en-US" smtClean="0"/>
              <a:t>‹#›</a:t>
            </a:fld>
            <a:endParaRPr lang="en-US"/>
          </a:p>
        </p:txBody>
      </p:sp>
    </p:spTree>
    <p:extLst>
      <p:ext uri="{BB962C8B-B14F-4D97-AF65-F5344CB8AC3E}">
        <p14:creationId xmlns:p14="http://schemas.microsoft.com/office/powerpoint/2010/main" val="3464760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369F-4D70-46F6-94D5-A62CE723F8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8EFEF3-9EB0-4BC9-A1FF-779C64BC6F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DC9ABF-ADC3-4E98-849A-D71AB28EFEE3}"/>
              </a:ext>
            </a:extLst>
          </p:cNvPr>
          <p:cNvSpPr>
            <a:spLocks noGrp="1"/>
          </p:cNvSpPr>
          <p:nvPr>
            <p:ph type="dt" sz="half" idx="10"/>
          </p:nvPr>
        </p:nvSpPr>
        <p:spPr/>
        <p:txBody>
          <a:bodyPr/>
          <a:lstStyle/>
          <a:p>
            <a:fld id="{02BDE697-B270-4575-91BB-6F0BF5E3BA70}" type="datetimeFigureOut">
              <a:rPr lang="en-US" smtClean="0"/>
              <a:t>6/25/2021</a:t>
            </a:fld>
            <a:endParaRPr lang="en-US"/>
          </a:p>
        </p:txBody>
      </p:sp>
      <p:sp>
        <p:nvSpPr>
          <p:cNvPr id="5" name="Footer Placeholder 4">
            <a:extLst>
              <a:ext uri="{FF2B5EF4-FFF2-40B4-BE49-F238E27FC236}">
                <a16:creationId xmlns:a16="http://schemas.microsoft.com/office/drawing/2014/main" id="{D167D4FC-E018-4FAC-8158-7CB85EBAB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3D7C8A-A939-4CE5-91DC-8134C040DF1C}"/>
              </a:ext>
            </a:extLst>
          </p:cNvPr>
          <p:cNvSpPr>
            <a:spLocks noGrp="1"/>
          </p:cNvSpPr>
          <p:nvPr>
            <p:ph type="sldNum" sz="quarter" idx="12"/>
          </p:nvPr>
        </p:nvSpPr>
        <p:spPr/>
        <p:txBody>
          <a:bodyPr/>
          <a:lstStyle/>
          <a:p>
            <a:fld id="{7704D4D5-12D5-455A-895B-1A84D7298E16}" type="slidenum">
              <a:rPr lang="en-US" smtClean="0"/>
              <a:t>‹#›</a:t>
            </a:fld>
            <a:endParaRPr lang="en-US"/>
          </a:p>
        </p:txBody>
      </p:sp>
    </p:spTree>
    <p:extLst>
      <p:ext uri="{BB962C8B-B14F-4D97-AF65-F5344CB8AC3E}">
        <p14:creationId xmlns:p14="http://schemas.microsoft.com/office/powerpoint/2010/main" val="3868193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25274E-29B2-4511-9F01-337DE415F0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B65A7D-8608-4F04-B0F7-3D6D2D30F9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A5C3C-92C9-4EB0-951C-B917324D8A14}"/>
              </a:ext>
            </a:extLst>
          </p:cNvPr>
          <p:cNvSpPr>
            <a:spLocks noGrp="1"/>
          </p:cNvSpPr>
          <p:nvPr>
            <p:ph type="dt" sz="half" idx="10"/>
          </p:nvPr>
        </p:nvSpPr>
        <p:spPr/>
        <p:txBody>
          <a:bodyPr/>
          <a:lstStyle/>
          <a:p>
            <a:fld id="{02BDE697-B270-4575-91BB-6F0BF5E3BA70}" type="datetimeFigureOut">
              <a:rPr lang="en-US" smtClean="0"/>
              <a:t>6/25/2021</a:t>
            </a:fld>
            <a:endParaRPr lang="en-US"/>
          </a:p>
        </p:txBody>
      </p:sp>
      <p:sp>
        <p:nvSpPr>
          <p:cNvPr id="5" name="Footer Placeholder 4">
            <a:extLst>
              <a:ext uri="{FF2B5EF4-FFF2-40B4-BE49-F238E27FC236}">
                <a16:creationId xmlns:a16="http://schemas.microsoft.com/office/drawing/2014/main" id="{9BF6DBE3-C06B-44CF-956A-79E74B40C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03DB4-BF81-4D3C-A2BA-CA8B824B51F7}"/>
              </a:ext>
            </a:extLst>
          </p:cNvPr>
          <p:cNvSpPr>
            <a:spLocks noGrp="1"/>
          </p:cNvSpPr>
          <p:nvPr>
            <p:ph type="sldNum" sz="quarter" idx="12"/>
          </p:nvPr>
        </p:nvSpPr>
        <p:spPr/>
        <p:txBody>
          <a:bodyPr/>
          <a:lstStyle/>
          <a:p>
            <a:fld id="{7704D4D5-12D5-455A-895B-1A84D7298E16}" type="slidenum">
              <a:rPr lang="en-US" smtClean="0"/>
              <a:t>‹#›</a:t>
            </a:fld>
            <a:endParaRPr lang="en-US"/>
          </a:p>
        </p:txBody>
      </p:sp>
    </p:spTree>
    <p:extLst>
      <p:ext uri="{BB962C8B-B14F-4D97-AF65-F5344CB8AC3E}">
        <p14:creationId xmlns:p14="http://schemas.microsoft.com/office/powerpoint/2010/main" val="3605424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9102-DBEB-406C-9CE7-6710EE7DA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5ACBB7-B05D-4478-B2E6-D207DD2D8A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DFF22-2461-4087-A3A7-A9A524A35333}"/>
              </a:ext>
            </a:extLst>
          </p:cNvPr>
          <p:cNvSpPr>
            <a:spLocks noGrp="1"/>
          </p:cNvSpPr>
          <p:nvPr>
            <p:ph type="dt" sz="half" idx="10"/>
          </p:nvPr>
        </p:nvSpPr>
        <p:spPr/>
        <p:txBody>
          <a:bodyPr/>
          <a:lstStyle/>
          <a:p>
            <a:fld id="{02BDE697-B270-4575-91BB-6F0BF5E3BA70}" type="datetimeFigureOut">
              <a:rPr lang="en-US" smtClean="0"/>
              <a:t>6/25/2021</a:t>
            </a:fld>
            <a:endParaRPr lang="en-US"/>
          </a:p>
        </p:txBody>
      </p:sp>
      <p:sp>
        <p:nvSpPr>
          <p:cNvPr id="5" name="Footer Placeholder 4">
            <a:extLst>
              <a:ext uri="{FF2B5EF4-FFF2-40B4-BE49-F238E27FC236}">
                <a16:creationId xmlns:a16="http://schemas.microsoft.com/office/drawing/2014/main" id="{24F2E388-ED50-4A71-83C8-2E3A0A70E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D2637-108E-4AB9-8EB5-794E89490BEA}"/>
              </a:ext>
            </a:extLst>
          </p:cNvPr>
          <p:cNvSpPr>
            <a:spLocks noGrp="1"/>
          </p:cNvSpPr>
          <p:nvPr>
            <p:ph type="sldNum" sz="quarter" idx="12"/>
          </p:nvPr>
        </p:nvSpPr>
        <p:spPr/>
        <p:txBody>
          <a:bodyPr/>
          <a:lstStyle/>
          <a:p>
            <a:fld id="{7704D4D5-12D5-455A-895B-1A84D7298E16}" type="slidenum">
              <a:rPr lang="en-US" smtClean="0"/>
              <a:t>‹#›</a:t>
            </a:fld>
            <a:endParaRPr lang="en-US"/>
          </a:p>
        </p:txBody>
      </p:sp>
    </p:spTree>
    <p:extLst>
      <p:ext uri="{BB962C8B-B14F-4D97-AF65-F5344CB8AC3E}">
        <p14:creationId xmlns:p14="http://schemas.microsoft.com/office/powerpoint/2010/main" val="1525804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9A7B5-BB75-4CE1-A9F3-5FCEDB415E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241E43-F31D-4E5D-A5E1-30C16B9E69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8E1659-EDC3-449C-B5A3-15B4A48F507F}"/>
              </a:ext>
            </a:extLst>
          </p:cNvPr>
          <p:cNvSpPr>
            <a:spLocks noGrp="1"/>
          </p:cNvSpPr>
          <p:nvPr>
            <p:ph type="dt" sz="half" idx="10"/>
          </p:nvPr>
        </p:nvSpPr>
        <p:spPr/>
        <p:txBody>
          <a:bodyPr/>
          <a:lstStyle/>
          <a:p>
            <a:fld id="{02BDE697-B270-4575-91BB-6F0BF5E3BA70}" type="datetimeFigureOut">
              <a:rPr lang="en-US" smtClean="0"/>
              <a:t>6/25/2021</a:t>
            </a:fld>
            <a:endParaRPr lang="en-US"/>
          </a:p>
        </p:txBody>
      </p:sp>
      <p:sp>
        <p:nvSpPr>
          <p:cNvPr id="5" name="Footer Placeholder 4">
            <a:extLst>
              <a:ext uri="{FF2B5EF4-FFF2-40B4-BE49-F238E27FC236}">
                <a16:creationId xmlns:a16="http://schemas.microsoft.com/office/drawing/2014/main" id="{234E657E-0132-4070-A767-0B19737F7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165F07-D42F-4A92-9D63-A6517C33ED86}"/>
              </a:ext>
            </a:extLst>
          </p:cNvPr>
          <p:cNvSpPr>
            <a:spLocks noGrp="1"/>
          </p:cNvSpPr>
          <p:nvPr>
            <p:ph type="sldNum" sz="quarter" idx="12"/>
          </p:nvPr>
        </p:nvSpPr>
        <p:spPr/>
        <p:txBody>
          <a:bodyPr/>
          <a:lstStyle/>
          <a:p>
            <a:fld id="{7704D4D5-12D5-455A-895B-1A84D7298E16}" type="slidenum">
              <a:rPr lang="en-US" smtClean="0"/>
              <a:t>‹#›</a:t>
            </a:fld>
            <a:endParaRPr lang="en-US"/>
          </a:p>
        </p:txBody>
      </p:sp>
    </p:spTree>
    <p:extLst>
      <p:ext uri="{BB962C8B-B14F-4D97-AF65-F5344CB8AC3E}">
        <p14:creationId xmlns:p14="http://schemas.microsoft.com/office/powerpoint/2010/main" val="496516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570D-3E6C-4275-A61C-2AD16A9388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22A6E0-6A3B-4D72-A15D-09361E228E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24D55-4236-46C9-97A1-2429B786BC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0B6840-0D49-44DB-B41D-E1DDC44F90E3}"/>
              </a:ext>
            </a:extLst>
          </p:cNvPr>
          <p:cNvSpPr>
            <a:spLocks noGrp="1"/>
          </p:cNvSpPr>
          <p:nvPr>
            <p:ph type="dt" sz="half" idx="10"/>
          </p:nvPr>
        </p:nvSpPr>
        <p:spPr/>
        <p:txBody>
          <a:bodyPr/>
          <a:lstStyle/>
          <a:p>
            <a:fld id="{02BDE697-B270-4575-91BB-6F0BF5E3BA70}" type="datetimeFigureOut">
              <a:rPr lang="en-US" smtClean="0"/>
              <a:t>6/25/2021</a:t>
            </a:fld>
            <a:endParaRPr lang="en-US"/>
          </a:p>
        </p:txBody>
      </p:sp>
      <p:sp>
        <p:nvSpPr>
          <p:cNvPr id="6" name="Footer Placeholder 5">
            <a:extLst>
              <a:ext uri="{FF2B5EF4-FFF2-40B4-BE49-F238E27FC236}">
                <a16:creationId xmlns:a16="http://schemas.microsoft.com/office/drawing/2014/main" id="{C1C99926-7BC8-4F09-B206-FDD57E4698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30FA8-CB8E-4E78-A464-DF6DED7C38AF}"/>
              </a:ext>
            </a:extLst>
          </p:cNvPr>
          <p:cNvSpPr>
            <a:spLocks noGrp="1"/>
          </p:cNvSpPr>
          <p:nvPr>
            <p:ph type="sldNum" sz="quarter" idx="12"/>
          </p:nvPr>
        </p:nvSpPr>
        <p:spPr/>
        <p:txBody>
          <a:bodyPr/>
          <a:lstStyle/>
          <a:p>
            <a:fld id="{7704D4D5-12D5-455A-895B-1A84D7298E16}" type="slidenum">
              <a:rPr lang="en-US" smtClean="0"/>
              <a:t>‹#›</a:t>
            </a:fld>
            <a:endParaRPr lang="en-US"/>
          </a:p>
        </p:txBody>
      </p:sp>
    </p:spTree>
    <p:extLst>
      <p:ext uri="{BB962C8B-B14F-4D97-AF65-F5344CB8AC3E}">
        <p14:creationId xmlns:p14="http://schemas.microsoft.com/office/powerpoint/2010/main" val="255743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0FCDE-A35A-4ACF-BEDF-FC382EFFB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F83566-222A-433B-936C-0806F0D757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C4738A-5417-48A7-B6D0-D8262B5FA0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EFDEB5-AEFE-47FD-A61E-2BC13551F7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92ADE4-4F70-4D4E-97AF-3A766FB637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CEB297-6775-4A70-9782-723100309540}"/>
              </a:ext>
            </a:extLst>
          </p:cNvPr>
          <p:cNvSpPr>
            <a:spLocks noGrp="1"/>
          </p:cNvSpPr>
          <p:nvPr>
            <p:ph type="dt" sz="half" idx="10"/>
          </p:nvPr>
        </p:nvSpPr>
        <p:spPr/>
        <p:txBody>
          <a:bodyPr/>
          <a:lstStyle/>
          <a:p>
            <a:fld id="{02BDE697-B270-4575-91BB-6F0BF5E3BA70}" type="datetimeFigureOut">
              <a:rPr lang="en-US" smtClean="0"/>
              <a:t>6/25/2021</a:t>
            </a:fld>
            <a:endParaRPr lang="en-US"/>
          </a:p>
        </p:txBody>
      </p:sp>
      <p:sp>
        <p:nvSpPr>
          <p:cNvPr id="8" name="Footer Placeholder 7">
            <a:extLst>
              <a:ext uri="{FF2B5EF4-FFF2-40B4-BE49-F238E27FC236}">
                <a16:creationId xmlns:a16="http://schemas.microsoft.com/office/drawing/2014/main" id="{894254B0-7AE2-4448-89C1-16380A474B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8D94C9-F005-4856-890D-04754920D641}"/>
              </a:ext>
            </a:extLst>
          </p:cNvPr>
          <p:cNvSpPr>
            <a:spLocks noGrp="1"/>
          </p:cNvSpPr>
          <p:nvPr>
            <p:ph type="sldNum" sz="quarter" idx="12"/>
          </p:nvPr>
        </p:nvSpPr>
        <p:spPr/>
        <p:txBody>
          <a:bodyPr/>
          <a:lstStyle/>
          <a:p>
            <a:fld id="{7704D4D5-12D5-455A-895B-1A84D7298E16}" type="slidenum">
              <a:rPr lang="en-US" smtClean="0"/>
              <a:t>‹#›</a:t>
            </a:fld>
            <a:endParaRPr lang="en-US"/>
          </a:p>
        </p:txBody>
      </p:sp>
    </p:spTree>
    <p:extLst>
      <p:ext uri="{BB962C8B-B14F-4D97-AF65-F5344CB8AC3E}">
        <p14:creationId xmlns:p14="http://schemas.microsoft.com/office/powerpoint/2010/main" val="2490171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CF968-8093-460E-860E-D6CB027F78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1D8430-E39A-4F9C-9457-3BAA0F3180B2}"/>
              </a:ext>
            </a:extLst>
          </p:cNvPr>
          <p:cNvSpPr>
            <a:spLocks noGrp="1"/>
          </p:cNvSpPr>
          <p:nvPr>
            <p:ph type="dt" sz="half" idx="10"/>
          </p:nvPr>
        </p:nvSpPr>
        <p:spPr/>
        <p:txBody>
          <a:bodyPr/>
          <a:lstStyle/>
          <a:p>
            <a:fld id="{02BDE697-B270-4575-91BB-6F0BF5E3BA70}" type="datetimeFigureOut">
              <a:rPr lang="en-US" smtClean="0"/>
              <a:t>6/25/2021</a:t>
            </a:fld>
            <a:endParaRPr lang="en-US"/>
          </a:p>
        </p:txBody>
      </p:sp>
      <p:sp>
        <p:nvSpPr>
          <p:cNvPr id="4" name="Footer Placeholder 3">
            <a:extLst>
              <a:ext uri="{FF2B5EF4-FFF2-40B4-BE49-F238E27FC236}">
                <a16:creationId xmlns:a16="http://schemas.microsoft.com/office/drawing/2014/main" id="{1D044C46-5194-47E7-BBB6-24C897B049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39001C-5736-4611-B17B-D4B92FF2D55E}"/>
              </a:ext>
            </a:extLst>
          </p:cNvPr>
          <p:cNvSpPr>
            <a:spLocks noGrp="1"/>
          </p:cNvSpPr>
          <p:nvPr>
            <p:ph type="sldNum" sz="quarter" idx="12"/>
          </p:nvPr>
        </p:nvSpPr>
        <p:spPr/>
        <p:txBody>
          <a:bodyPr/>
          <a:lstStyle/>
          <a:p>
            <a:fld id="{7704D4D5-12D5-455A-895B-1A84D7298E16}" type="slidenum">
              <a:rPr lang="en-US" smtClean="0"/>
              <a:t>‹#›</a:t>
            </a:fld>
            <a:endParaRPr lang="en-US"/>
          </a:p>
        </p:txBody>
      </p:sp>
    </p:spTree>
    <p:extLst>
      <p:ext uri="{BB962C8B-B14F-4D97-AF65-F5344CB8AC3E}">
        <p14:creationId xmlns:p14="http://schemas.microsoft.com/office/powerpoint/2010/main" val="643233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331729-D38A-4C3E-8422-AF9B7BBC476F}"/>
              </a:ext>
            </a:extLst>
          </p:cNvPr>
          <p:cNvSpPr>
            <a:spLocks noGrp="1"/>
          </p:cNvSpPr>
          <p:nvPr>
            <p:ph type="dt" sz="half" idx="10"/>
          </p:nvPr>
        </p:nvSpPr>
        <p:spPr/>
        <p:txBody>
          <a:bodyPr/>
          <a:lstStyle/>
          <a:p>
            <a:fld id="{02BDE697-B270-4575-91BB-6F0BF5E3BA70}" type="datetimeFigureOut">
              <a:rPr lang="en-US" smtClean="0"/>
              <a:t>6/25/2021</a:t>
            </a:fld>
            <a:endParaRPr lang="en-US"/>
          </a:p>
        </p:txBody>
      </p:sp>
      <p:sp>
        <p:nvSpPr>
          <p:cNvPr id="3" name="Footer Placeholder 2">
            <a:extLst>
              <a:ext uri="{FF2B5EF4-FFF2-40B4-BE49-F238E27FC236}">
                <a16:creationId xmlns:a16="http://schemas.microsoft.com/office/drawing/2014/main" id="{978648BF-A4A5-4548-8C88-220660B01F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F3FA26-4651-4C25-BB00-F8D379AD8DCA}"/>
              </a:ext>
            </a:extLst>
          </p:cNvPr>
          <p:cNvSpPr>
            <a:spLocks noGrp="1"/>
          </p:cNvSpPr>
          <p:nvPr>
            <p:ph type="sldNum" sz="quarter" idx="12"/>
          </p:nvPr>
        </p:nvSpPr>
        <p:spPr/>
        <p:txBody>
          <a:bodyPr/>
          <a:lstStyle/>
          <a:p>
            <a:fld id="{7704D4D5-12D5-455A-895B-1A84D7298E16}" type="slidenum">
              <a:rPr lang="en-US" smtClean="0"/>
              <a:t>‹#›</a:t>
            </a:fld>
            <a:endParaRPr lang="en-US"/>
          </a:p>
        </p:txBody>
      </p:sp>
    </p:spTree>
    <p:extLst>
      <p:ext uri="{BB962C8B-B14F-4D97-AF65-F5344CB8AC3E}">
        <p14:creationId xmlns:p14="http://schemas.microsoft.com/office/powerpoint/2010/main" val="2221135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75C4-7760-4519-AED9-D8F5604F6C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616985-CB49-42AE-95A3-C1496AB070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DE2346-0862-49E8-A382-100BDD284F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B81C94-9D78-410B-95CC-826FAB3E42DC}"/>
              </a:ext>
            </a:extLst>
          </p:cNvPr>
          <p:cNvSpPr>
            <a:spLocks noGrp="1"/>
          </p:cNvSpPr>
          <p:nvPr>
            <p:ph type="dt" sz="half" idx="10"/>
          </p:nvPr>
        </p:nvSpPr>
        <p:spPr/>
        <p:txBody>
          <a:bodyPr/>
          <a:lstStyle/>
          <a:p>
            <a:fld id="{02BDE697-B270-4575-91BB-6F0BF5E3BA70}" type="datetimeFigureOut">
              <a:rPr lang="en-US" smtClean="0"/>
              <a:t>6/25/2021</a:t>
            </a:fld>
            <a:endParaRPr lang="en-US"/>
          </a:p>
        </p:txBody>
      </p:sp>
      <p:sp>
        <p:nvSpPr>
          <p:cNvPr id="6" name="Footer Placeholder 5">
            <a:extLst>
              <a:ext uri="{FF2B5EF4-FFF2-40B4-BE49-F238E27FC236}">
                <a16:creationId xmlns:a16="http://schemas.microsoft.com/office/drawing/2014/main" id="{5B0B8C18-4612-4A4A-A4AB-7B834F9FBD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941A98-E0C7-4195-BBCD-3799667E6155}"/>
              </a:ext>
            </a:extLst>
          </p:cNvPr>
          <p:cNvSpPr>
            <a:spLocks noGrp="1"/>
          </p:cNvSpPr>
          <p:nvPr>
            <p:ph type="sldNum" sz="quarter" idx="12"/>
          </p:nvPr>
        </p:nvSpPr>
        <p:spPr/>
        <p:txBody>
          <a:bodyPr/>
          <a:lstStyle/>
          <a:p>
            <a:fld id="{7704D4D5-12D5-455A-895B-1A84D7298E16}" type="slidenum">
              <a:rPr lang="en-US" smtClean="0"/>
              <a:t>‹#›</a:t>
            </a:fld>
            <a:endParaRPr lang="en-US"/>
          </a:p>
        </p:txBody>
      </p:sp>
    </p:spTree>
    <p:extLst>
      <p:ext uri="{BB962C8B-B14F-4D97-AF65-F5344CB8AC3E}">
        <p14:creationId xmlns:p14="http://schemas.microsoft.com/office/powerpoint/2010/main" val="701312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48C07-35CF-4AA1-8769-99A4934E09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5DFD55-038B-41BB-8862-50167DB0F5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F744DC-B3A3-43CD-AA34-4BBA8FAEF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FCC81D-BC97-4BC7-8DA9-A8381B774324}"/>
              </a:ext>
            </a:extLst>
          </p:cNvPr>
          <p:cNvSpPr>
            <a:spLocks noGrp="1"/>
          </p:cNvSpPr>
          <p:nvPr>
            <p:ph type="dt" sz="half" idx="10"/>
          </p:nvPr>
        </p:nvSpPr>
        <p:spPr/>
        <p:txBody>
          <a:bodyPr/>
          <a:lstStyle/>
          <a:p>
            <a:fld id="{02BDE697-B270-4575-91BB-6F0BF5E3BA70}" type="datetimeFigureOut">
              <a:rPr lang="en-US" smtClean="0"/>
              <a:t>6/25/2021</a:t>
            </a:fld>
            <a:endParaRPr lang="en-US"/>
          </a:p>
        </p:txBody>
      </p:sp>
      <p:sp>
        <p:nvSpPr>
          <p:cNvPr id="6" name="Footer Placeholder 5">
            <a:extLst>
              <a:ext uri="{FF2B5EF4-FFF2-40B4-BE49-F238E27FC236}">
                <a16:creationId xmlns:a16="http://schemas.microsoft.com/office/drawing/2014/main" id="{BFA6D8F7-7565-49A5-B512-8FED299048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B0103-3AC6-416F-A1C6-D231BCC0B53A}"/>
              </a:ext>
            </a:extLst>
          </p:cNvPr>
          <p:cNvSpPr>
            <a:spLocks noGrp="1"/>
          </p:cNvSpPr>
          <p:nvPr>
            <p:ph type="sldNum" sz="quarter" idx="12"/>
          </p:nvPr>
        </p:nvSpPr>
        <p:spPr/>
        <p:txBody>
          <a:bodyPr/>
          <a:lstStyle/>
          <a:p>
            <a:fld id="{7704D4D5-12D5-455A-895B-1A84D7298E16}" type="slidenum">
              <a:rPr lang="en-US" smtClean="0"/>
              <a:t>‹#›</a:t>
            </a:fld>
            <a:endParaRPr lang="en-US"/>
          </a:p>
        </p:txBody>
      </p:sp>
    </p:spTree>
    <p:extLst>
      <p:ext uri="{BB962C8B-B14F-4D97-AF65-F5344CB8AC3E}">
        <p14:creationId xmlns:p14="http://schemas.microsoft.com/office/powerpoint/2010/main" val="653533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0DF076-2171-415C-BDFB-CEEA2AFAA8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187A0F-0ABB-4F4A-933C-E8664F6CB2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1176CE-2220-4FC5-8C2E-D4F0CCF7B8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BDE697-B270-4575-91BB-6F0BF5E3BA70}" type="datetimeFigureOut">
              <a:rPr lang="en-US" smtClean="0"/>
              <a:t>6/25/2021</a:t>
            </a:fld>
            <a:endParaRPr lang="en-US"/>
          </a:p>
        </p:txBody>
      </p:sp>
      <p:sp>
        <p:nvSpPr>
          <p:cNvPr id="5" name="Footer Placeholder 4">
            <a:extLst>
              <a:ext uri="{FF2B5EF4-FFF2-40B4-BE49-F238E27FC236}">
                <a16:creationId xmlns:a16="http://schemas.microsoft.com/office/drawing/2014/main" id="{870A95EE-219A-40E7-B5A5-9041CAB32D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858E91-BF81-4FBE-ACAC-61CA646847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04D4D5-12D5-455A-895B-1A84D7298E16}" type="slidenum">
              <a:rPr lang="en-US" smtClean="0"/>
              <a:t>‹#›</a:t>
            </a:fld>
            <a:endParaRPr lang="en-US"/>
          </a:p>
        </p:txBody>
      </p:sp>
    </p:spTree>
    <p:extLst>
      <p:ext uri="{BB962C8B-B14F-4D97-AF65-F5344CB8AC3E}">
        <p14:creationId xmlns:p14="http://schemas.microsoft.com/office/powerpoint/2010/main" val="1138190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ricardo-sb.blogspot.com/2016/08/prevencion-de-perdida-de-datos-i-que-es.html" TargetMode="External"/><Relationship Id="rId5" Type="http://schemas.openxmlformats.org/officeDocument/2006/relationships/image" Target="../media/image1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commons.wikimedia.org/wiki/File:Blackbaud_logo_(6251420375).jpg" TargetMode="External"/><Relationship Id="rId5" Type="http://schemas.openxmlformats.org/officeDocument/2006/relationships/image" Target="../media/image12.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progressive-charlestown.com/2019/11/trumps-epa-jacks-up-its-war-against.html" TargetMode="External"/><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reativecommons.org/licenses/by-nd/3.0/"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flickr.com/photos/jerryjohn/63351338" TargetMode="External"/><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picpedia.org/highway-signs/e/ethical-dilemma.html" TargetMode="External"/><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www.thebluediamondgallery.com/handwriting/c/code-of-ethics.html" TargetMode="External"/><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lawtechtv.com/home/2011/11/hipaa-breach-notification-training.html" TargetMode="External"/><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reativecommons.org/licenses/by/3.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courses.lumenlearning.com/wmopen-humanresourcesmgmt/chapter/managing-risk-in-human-resources/" TargetMode="External"/><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reativecommons.org/licenses/by/3.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www.flickr.com/photos/purpleslog/2870445260/" TargetMode="External"/><Relationship Id="rId5" Type="http://schemas.openxmlformats.org/officeDocument/2006/relationships/image" Target="../media/image9.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reativecommons.org/licenses/by-nc/3.0/"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hacktips.it/lista-dei-siti-imparare-la-sicurezza-informatica/" TargetMode="External"/><Relationship Id="rId5" Type="http://schemas.openxmlformats.org/officeDocument/2006/relationships/image" Target="../media/image1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omputer script on a screen">
            <a:extLst>
              <a:ext uri="{FF2B5EF4-FFF2-40B4-BE49-F238E27FC236}">
                <a16:creationId xmlns:a16="http://schemas.microsoft.com/office/drawing/2014/main" id="{7697162E-6594-4112-AB32-3D89B81D729B}"/>
              </a:ext>
            </a:extLst>
          </p:cNvPr>
          <p:cNvPicPr>
            <a:picLocks noChangeAspect="1"/>
          </p:cNvPicPr>
          <p:nvPr/>
        </p:nvPicPr>
        <p:blipFill rotWithShape="1">
          <a:blip r:embed="rId5"/>
          <a:srcRect l="7220" r="47645" b="-1"/>
          <a:stretch/>
        </p:blipFill>
        <p:spPr>
          <a:xfrm>
            <a:off x="20" y="10"/>
            <a:ext cx="4637226" cy="6857990"/>
          </a:xfrm>
          <a:prstGeom prst="rect">
            <a:avLst/>
          </a:prstGeom>
        </p:spPr>
      </p:pic>
      <p:sp>
        <p:nvSpPr>
          <p:cNvPr id="51" name="Rectangle 15">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D74CEC-DD79-4B3C-92DB-B14D0523F477}"/>
              </a:ext>
            </a:extLst>
          </p:cNvPr>
          <p:cNvSpPr>
            <a:spLocks noGrp="1"/>
          </p:cNvSpPr>
          <p:nvPr>
            <p:ph type="ctrTitle"/>
          </p:nvPr>
        </p:nvSpPr>
        <p:spPr>
          <a:xfrm>
            <a:off x="5277328" y="640082"/>
            <a:ext cx="6274591" cy="3351602"/>
          </a:xfrm>
        </p:spPr>
        <p:txBody>
          <a:bodyPr>
            <a:normAutofit/>
          </a:bodyPr>
          <a:lstStyle/>
          <a:p>
            <a:r>
              <a:rPr lang="en-US" sz="5600" dirty="0">
                <a:solidFill>
                  <a:schemeClr val="bg1"/>
                </a:solidFill>
                <a:effectLst/>
                <a:latin typeface="Times New Roman" panose="02020603050405020304" pitchFamily="18" charset="0"/>
                <a:ea typeface="Times New Roman" panose="02020603050405020304" pitchFamily="18" charset="0"/>
              </a:rPr>
              <a:t>The Ethical Debate of Blackbaud Inc.’s 2020 Confidentiality Breach</a:t>
            </a:r>
            <a:endParaRPr lang="en-US" sz="5600" dirty="0">
              <a:solidFill>
                <a:schemeClr val="bg1"/>
              </a:solidFill>
            </a:endParaRPr>
          </a:p>
        </p:txBody>
      </p:sp>
      <p:sp>
        <p:nvSpPr>
          <p:cNvPr id="3" name="Subtitle 2">
            <a:extLst>
              <a:ext uri="{FF2B5EF4-FFF2-40B4-BE49-F238E27FC236}">
                <a16:creationId xmlns:a16="http://schemas.microsoft.com/office/drawing/2014/main" id="{FDDC448A-EC7A-49D5-A9B8-82CEAA668AD4}"/>
              </a:ext>
            </a:extLst>
          </p:cNvPr>
          <p:cNvSpPr>
            <a:spLocks noGrp="1"/>
          </p:cNvSpPr>
          <p:nvPr>
            <p:ph type="subTitle" idx="1"/>
          </p:nvPr>
        </p:nvSpPr>
        <p:spPr>
          <a:xfrm>
            <a:off x="4637246" y="5429250"/>
            <a:ext cx="6274591" cy="1428740"/>
          </a:xfrm>
        </p:spPr>
        <p:txBody>
          <a:bodyPr>
            <a:normAutofit/>
          </a:bodyPr>
          <a:lstStyle/>
          <a:p>
            <a:pPr marL="0" marR="0" algn="l">
              <a:spcBef>
                <a:spcPts val="0"/>
              </a:spcBef>
              <a:spcAft>
                <a:spcPts val="0"/>
              </a:spcAft>
              <a:tabLst>
                <a:tab pos="457200" algn="l"/>
              </a:tabLst>
            </a:pPr>
            <a:r>
              <a:rPr lang="en-US" sz="1400" dirty="0">
                <a:solidFill>
                  <a:schemeClr val="bg1"/>
                </a:solidFill>
                <a:effectLst/>
                <a:latin typeface="Times New Roman" panose="02020603050405020304" pitchFamily="18" charset="0"/>
                <a:ea typeface="Times New Roman" panose="02020603050405020304" pitchFamily="18" charset="0"/>
              </a:rPr>
              <a:t>Mr. Traver Yates, MCP</a:t>
            </a:r>
          </a:p>
          <a:p>
            <a:pPr marL="0" marR="0" algn="l">
              <a:spcBef>
                <a:spcPts val="0"/>
              </a:spcBef>
              <a:spcAft>
                <a:spcPts val="0"/>
              </a:spcAft>
              <a:tabLst>
                <a:tab pos="457200" algn="l"/>
              </a:tabLst>
            </a:pPr>
            <a:endParaRPr lang="en-US" sz="1400" dirty="0">
              <a:solidFill>
                <a:schemeClr val="bg1"/>
              </a:solidFill>
              <a:effectLst/>
              <a:latin typeface="Times New Roman" panose="02020603050405020304" pitchFamily="18" charset="0"/>
              <a:ea typeface="Times New Roman" panose="02020603050405020304" pitchFamily="18" charset="0"/>
            </a:endParaRPr>
          </a:p>
          <a:p>
            <a:pPr marL="0" marR="0" algn="l">
              <a:spcBef>
                <a:spcPts val="0"/>
              </a:spcBef>
              <a:spcAft>
                <a:spcPts val="0"/>
              </a:spcAft>
              <a:tabLst>
                <a:tab pos="457200" algn="l"/>
              </a:tabLst>
            </a:pPr>
            <a:r>
              <a:rPr lang="en-US" sz="1400" dirty="0">
                <a:solidFill>
                  <a:schemeClr val="bg1"/>
                </a:solidFill>
                <a:effectLst/>
                <a:latin typeface="Times New Roman" panose="02020603050405020304" pitchFamily="18" charset="0"/>
                <a:ea typeface="Times New Roman" panose="02020603050405020304" pitchFamily="18" charset="0"/>
              </a:rPr>
              <a:t>Ethical and Legal Issues in the Professions: ETHC232</a:t>
            </a:r>
          </a:p>
          <a:p>
            <a:pPr marL="0" marR="0" algn="l">
              <a:spcBef>
                <a:spcPts val="0"/>
              </a:spcBef>
              <a:spcAft>
                <a:spcPts val="0"/>
              </a:spcAft>
              <a:tabLst>
                <a:tab pos="457200" algn="l"/>
              </a:tabLst>
            </a:pPr>
            <a:endParaRPr lang="en-US" sz="1400" dirty="0">
              <a:solidFill>
                <a:schemeClr val="bg1"/>
              </a:solidFill>
              <a:effectLst/>
              <a:latin typeface="Times New Roman" panose="02020603050405020304" pitchFamily="18" charset="0"/>
              <a:ea typeface="Times New Roman" panose="02020603050405020304" pitchFamily="18" charset="0"/>
            </a:endParaRPr>
          </a:p>
          <a:p>
            <a:pPr marL="0" marR="0" algn="l">
              <a:spcBef>
                <a:spcPts val="0"/>
              </a:spcBef>
              <a:spcAft>
                <a:spcPts val="0"/>
              </a:spcAft>
              <a:tabLst>
                <a:tab pos="457200" algn="l"/>
              </a:tabLst>
            </a:pPr>
            <a:r>
              <a:rPr lang="en-US" sz="1400" dirty="0">
                <a:solidFill>
                  <a:schemeClr val="bg1"/>
                </a:solidFill>
                <a:effectLst/>
                <a:latin typeface="Times New Roman" panose="02020603050405020304" pitchFamily="18" charset="0"/>
                <a:ea typeface="Times New Roman" panose="02020603050405020304" pitchFamily="18" charset="0"/>
              </a:rPr>
              <a:t>Professor Aprille Campbell</a:t>
            </a:r>
          </a:p>
          <a:p>
            <a:pPr algn="l"/>
            <a:r>
              <a:rPr lang="en-US" sz="1400" dirty="0">
                <a:solidFill>
                  <a:schemeClr val="bg1"/>
                </a:solidFill>
                <a:effectLst/>
                <a:latin typeface="Times New Roman" panose="02020603050405020304" pitchFamily="18" charset="0"/>
                <a:ea typeface="Times New Roman" panose="02020603050405020304" pitchFamily="18" charset="0"/>
              </a:rPr>
              <a:t>June 22, 2021</a:t>
            </a:r>
            <a:endParaRPr lang="en-US" sz="1400" dirty="0">
              <a:solidFill>
                <a:schemeClr val="bg1"/>
              </a:solidFill>
            </a:endParaRPr>
          </a:p>
        </p:txBody>
      </p:sp>
      <p:pic>
        <p:nvPicPr>
          <p:cNvPr id="4" name="Recorded Sound">
            <a:hlinkClick r:id="" action="ppaction://media"/>
            <a:extLst>
              <a:ext uri="{FF2B5EF4-FFF2-40B4-BE49-F238E27FC236}">
                <a16:creationId xmlns:a16="http://schemas.microsoft.com/office/drawing/2014/main" id="{2D4843F0-3CCB-435B-ADF4-A50F95D772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7673" y="5996709"/>
            <a:ext cx="609600" cy="609600"/>
          </a:xfrm>
          <a:prstGeom prst="rect">
            <a:avLst/>
          </a:prstGeom>
        </p:spPr>
      </p:pic>
    </p:spTree>
    <p:extLst>
      <p:ext uri="{BB962C8B-B14F-4D97-AF65-F5344CB8AC3E}">
        <p14:creationId xmlns:p14="http://schemas.microsoft.com/office/powerpoint/2010/main" val="52263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D8249A-BA10-47E2-B3AE-C33B7E66C903}"/>
              </a:ext>
            </a:extLst>
          </p:cNvPr>
          <p:cNvSpPr>
            <a:spLocks noGrp="1"/>
          </p:cNvSpPr>
          <p:nvPr>
            <p:ph type="title"/>
          </p:nvPr>
        </p:nvSpPr>
        <p:spPr>
          <a:xfrm>
            <a:off x="643467" y="321734"/>
            <a:ext cx="10905066" cy="1135737"/>
          </a:xfrm>
        </p:spPr>
        <p:txBody>
          <a:bodyPr>
            <a:normAutofit/>
          </a:bodyPr>
          <a:lstStyle/>
          <a:p>
            <a:r>
              <a:rPr lang="en-US" sz="3600"/>
              <a:t>Future Incidents, How Can Things Can Repeat</a:t>
            </a:r>
          </a:p>
        </p:txBody>
      </p:sp>
      <p:sp>
        <p:nvSpPr>
          <p:cNvPr id="3" name="Content Placeholder 2">
            <a:extLst>
              <a:ext uri="{FF2B5EF4-FFF2-40B4-BE49-F238E27FC236}">
                <a16:creationId xmlns:a16="http://schemas.microsoft.com/office/drawing/2014/main" id="{4C82ACE4-BAB5-4AD1-ABB0-76D8A2D8FBB8}"/>
              </a:ext>
            </a:extLst>
          </p:cNvPr>
          <p:cNvSpPr>
            <a:spLocks noGrp="1"/>
          </p:cNvSpPr>
          <p:nvPr>
            <p:ph idx="1"/>
          </p:nvPr>
        </p:nvSpPr>
        <p:spPr>
          <a:xfrm>
            <a:off x="643469" y="2256503"/>
            <a:ext cx="4008384" cy="3920460"/>
          </a:xfrm>
        </p:spPr>
        <p:txBody>
          <a:bodyPr>
            <a:normAutofit/>
          </a:bodyPr>
          <a:lstStyle/>
          <a:p>
            <a:r>
              <a:rPr lang="en-US" sz="2000" dirty="0"/>
              <a:t>Failing to update policies</a:t>
            </a:r>
          </a:p>
          <a:p>
            <a:r>
              <a:rPr lang="en-US" sz="2000" dirty="0"/>
              <a:t>Not strengthen their network</a:t>
            </a:r>
          </a:p>
          <a:p>
            <a:r>
              <a:rPr lang="en-US" sz="2000" dirty="0"/>
              <a:t>Properly training employees</a:t>
            </a:r>
          </a:p>
          <a:p>
            <a:r>
              <a:rPr lang="en-US" sz="2000" dirty="0"/>
              <a:t>Improperly monitoring</a:t>
            </a:r>
          </a:p>
          <a:p>
            <a:r>
              <a:rPr lang="en-US" sz="2000" dirty="0"/>
              <a:t>Timely responses to incidents</a:t>
            </a:r>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Text&#10;&#10;Description automatically generated">
            <a:extLst>
              <a:ext uri="{FF2B5EF4-FFF2-40B4-BE49-F238E27FC236}">
                <a16:creationId xmlns:a16="http://schemas.microsoft.com/office/drawing/2014/main" id="{763AA32D-25E7-45D6-B8ED-626F4CCB6A6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95320" y="1806569"/>
            <a:ext cx="6253212" cy="4314716"/>
          </a:xfrm>
          <a:prstGeom prst="rect">
            <a:avLst/>
          </a:prstGeom>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B9C74A4E-7E10-479B-8108-CC5565F93188}"/>
              </a:ext>
            </a:extLst>
          </p:cNvPr>
          <p:cNvSpPr txBox="1"/>
          <p:nvPr/>
        </p:nvSpPr>
        <p:spPr>
          <a:xfrm>
            <a:off x="9241490" y="592123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ricardo-sb.blogspot.com/2016/08/prevencion-de-perdida-de-datos-i-que-e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4" name="Recorded Sound">
            <a:hlinkClick r:id="" action="ppaction://media"/>
            <a:extLst>
              <a:ext uri="{FF2B5EF4-FFF2-40B4-BE49-F238E27FC236}">
                <a16:creationId xmlns:a16="http://schemas.microsoft.com/office/drawing/2014/main" id="{B98F7995-6226-4782-A669-DAF17B2233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9878" y="5666697"/>
            <a:ext cx="609600" cy="609600"/>
          </a:xfrm>
          <a:prstGeom prst="rect">
            <a:avLst/>
          </a:prstGeom>
        </p:spPr>
      </p:pic>
    </p:spTree>
    <p:extLst>
      <p:ext uri="{BB962C8B-B14F-4D97-AF65-F5344CB8AC3E}">
        <p14:creationId xmlns:p14="http://schemas.microsoft.com/office/powerpoint/2010/main" val="331167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E316EE-3110-4921-9F34-6FBF5A9CF959}"/>
              </a:ext>
            </a:extLst>
          </p:cNvPr>
          <p:cNvSpPr>
            <a:spLocks noGrp="1"/>
          </p:cNvSpPr>
          <p:nvPr>
            <p:ph type="title"/>
          </p:nvPr>
        </p:nvSpPr>
        <p:spPr>
          <a:xfrm>
            <a:off x="643467" y="321734"/>
            <a:ext cx="10905066" cy="1135737"/>
          </a:xfrm>
        </p:spPr>
        <p:txBody>
          <a:bodyPr>
            <a:normAutofit/>
          </a:bodyPr>
          <a:lstStyle/>
          <a:p>
            <a:r>
              <a:rPr lang="en-US" sz="3600" dirty="0"/>
              <a:t>Blackbaud Inc.’s Future Response</a:t>
            </a:r>
          </a:p>
        </p:txBody>
      </p:sp>
      <p:sp>
        <p:nvSpPr>
          <p:cNvPr id="3" name="Content Placeholder 2">
            <a:extLst>
              <a:ext uri="{FF2B5EF4-FFF2-40B4-BE49-F238E27FC236}">
                <a16:creationId xmlns:a16="http://schemas.microsoft.com/office/drawing/2014/main" id="{DC5323E3-6B8F-4410-B4BD-9C19EE44C58C}"/>
              </a:ext>
            </a:extLst>
          </p:cNvPr>
          <p:cNvSpPr>
            <a:spLocks noGrp="1"/>
          </p:cNvSpPr>
          <p:nvPr>
            <p:ph idx="1"/>
          </p:nvPr>
        </p:nvSpPr>
        <p:spPr>
          <a:xfrm>
            <a:off x="643469" y="1782981"/>
            <a:ext cx="4008384" cy="4393982"/>
          </a:xfrm>
        </p:spPr>
        <p:txBody>
          <a:bodyPr>
            <a:normAutofit/>
          </a:bodyPr>
          <a:lstStyle/>
          <a:p>
            <a:pPr marL="0" indent="0">
              <a:buNone/>
            </a:pPr>
            <a:r>
              <a:rPr lang="en-US" sz="2000"/>
              <a:t>Blackbaud Inc. is facing many class-action suits both in the USA and Europe, with no resolution from them yet. Its hard to speculate on the future of Blackbaud Inc. No, they are not in trouble of closing; however, their reputation is tarnished. </a:t>
            </a:r>
          </a:p>
          <a:p>
            <a:pPr marL="0" indent="0">
              <a:buNone/>
            </a:pPr>
            <a:endParaRPr lang="en-US" sz="2000"/>
          </a:p>
          <a:p>
            <a:pPr marL="0" indent="0">
              <a:buNone/>
            </a:pPr>
            <a:r>
              <a:rPr lang="en-US" sz="2000"/>
              <a:t>With those last words, its time for Blackbaud Inc. to regroup. Evaluate their companies' policies, those of their partners and work on strengthen their security.</a:t>
            </a:r>
          </a:p>
          <a:p>
            <a:pPr marL="0" indent="0">
              <a:buNone/>
            </a:pPr>
            <a:endParaRPr lang="en-US" sz="2000"/>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Text&#10;&#10;Description automatically generated with medium confidence">
            <a:extLst>
              <a:ext uri="{FF2B5EF4-FFF2-40B4-BE49-F238E27FC236}">
                <a16:creationId xmlns:a16="http://schemas.microsoft.com/office/drawing/2014/main" id="{A2D26ED6-D0A0-41D0-A24D-E02B7D0BCDF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95320" y="2205211"/>
            <a:ext cx="6253212" cy="3517431"/>
          </a:xfrm>
          <a:prstGeom prst="rect">
            <a:avLst/>
          </a:prstGeom>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8873196F-6518-466E-B374-A07758BFE2AB}"/>
              </a:ext>
            </a:extLst>
          </p:cNvPr>
          <p:cNvSpPr txBox="1"/>
          <p:nvPr/>
        </p:nvSpPr>
        <p:spPr>
          <a:xfrm>
            <a:off x="9241490" y="5522587"/>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commons.wikimedia.org/wiki/File:Blackbaud_logo_(6251420375).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4" name="Recorded Sound">
            <a:hlinkClick r:id="" action="ppaction://media"/>
            <a:extLst>
              <a:ext uri="{FF2B5EF4-FFF2-40B4-BE49-F238E27FC236}">
                <a16:creationId xmlns:a16="http://schemas.microsoft.com/office/drawing/2014/main" id="{0E902BA7-EB81-4C40-8C50-86E60396F6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23000" y="584802"/>
            <a:ext cx="609600" cy="609600"/>
          </a:xfrm>
          <a:prstGeom prst="rect">
            <a:avLst/>
          </a:prstGeom>
        </p:spPr>
      </p:pic>
    </p:spTree>
    <p:extLst>
      <p:ext uri="{BB962C8B-B14F-4D97-AF65-F5344CB8AC3E}">
        <p14:creationId xmlns:p14="http://schemas.microsoft.com/office/powerpoint/2010/main" val="227769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A67A78-BCDE-46C2-B563-5828A399B9BB}"/>
              </a:ext>
            </a:extLst>
          </p:cNvPr>
          <p:cNvSpPr>
            <a:spLocks noGrp="1"/>
          </p:cNvSpPr>
          <p:nvPr>
            <p:ph type="title"/>
          </p:nvPr>
        </p:nvSpPr>
        <p:spPr>
          <a:xfrm>
            <a:off x="643467" y="321734"/>
            <a:ext cx="10905066" cy="1135737"/>
          </a:xfrm>
        </p:spPr>
        <p:txBody>
          <a:bodyPr>
            <a:normAutofit/>
          </a:bodyPr>
          <a:lstStyle/>
          <a:p>
            <a:r>
              <a:rPr lang="en-US" sz="3600"/>
              <a:t>References</a:t>
            </a:r>
          </a:p>
        </p:txBody>
      </p:sp>
      <p:sp>
        <p:nvSpPr>
          <p:cNvPr id="3" name="Content Placeholder 2">
            <a:extLst>
              <a:ext uri="{FF2B5EF4-FFF2-40B4-BE49-F238E27FC236}">
                <a16:creationId xmlns:a16="http://schemas.microsoft.com/office/drawing/2014/main" id="{9C822588-4FAA-4751-839F-258C66CE238B}"/>
              </a:ext>
            </a:extLst>
          </p:cNvPr>
          <p:cNvSpPr>
            <a:spLocks noGrp="1"/>
          </p:cNvSpPr>
          <p:nvPr>
            <p:ph idx="1"/>
          </p:nvPr>
        </p:nvSpPr>
        <p:spPr>
          <a:xfrm>
            <a:off x="643467" y="1782981"/>
            <a:ext cx="10905066" cy="4393982"/>
          </a:xfrm>
        </p:spPr>
        <p:txBody>
          <a:bodyPr>
            <a:normAutofit fontScale="92500"/>
          </a:bodyPr>
          <a:lstStyle/>
          <a:p>
            <a:pPr marL="461963" indent="-460375">
              <a:lnSpc>
                <a:spcPct val="200000"/>
              </a:lnSpc>
            </a:pPr>
            <a:r>
              <a:rPr lang="en-US" sz="900" dirty="0">
                <a:effectLst/>
                <a:latin typeface="Times New Roman" panose="02020603050405020304" pitchFamily="18" charset="0"/>
              </a:rPr>
              <a:t>Code of Business Conduct and Ethics of Blackbaud, Inc. (2021). In </a:t>
            </a:r>
            <a:r>
              <a:rPr lang="en-US" sz="900" i="1" dirty="0">
                <a:effectLst/>
                <a:latin typeface="Times New Roman" panose="02020603050405020304" pitchFamily="18" charset="0"/>
              </a:rPr>
              <a:t>Code of Business Conduct and Ethics of Blackbaud, Inc.</a:t>
            </a:r>
            <a:r>
              <a:rPr lang="en-US" sz="900" dirty="0">
                <a:effectLst/>
                <a:latin typeface="Times New Roman" panose="02020603050405020304" pitchFamily="18" charset="0"/>
              </a:rPr>
              <a:t> Blackbaud, Inc. https://investor.blackbaud.com/static-files/bf9c3696-073d-4ca2-b0e6-0128082792d5</a:t>
            </a:r>
          </a:p>
          <a:p>
            <a:pPr marL="461963" indent="-460375">
              <a:lnSpc>
                <a:spcPct val="200000"/>
              </a:lnSpc>
            </a:pPr>
            <a:r>
              <a:rPr lang="en-US" sz="900" i="1" dirty="0">
                <a:effectLst/>
                <a:latin typeface="Times New Roman" panose="02020603050405020304" pitchFamily="18" charset="0"/>
              </a:rPr>
              <a:t>Data Protection Law: An Overview</a:t>
            </a:r>
            <a:r>
              <a:rPr lang="en-US" sz="900" dirty="0">
                <a:effectLst/>
                <a:latin typeface="Times New Roman" panose="02020603050405020304" pitchFamily="18" charset="0"/>
              </a:rPr>
              <a:t>. (2019). https://fas.org/sgp/crs/misc/R45631.pdf</a:t>
            </a:r>
          </a:p>
          <a:p>
            <a:pPr marL="461963" indent="-460375">
              <a:lnSpc>
                <a:spcPct val="200000"/>
              </a:lnSpc>
            </a:pPr>
            <a:r>
              <a:rPr lang="en-US" sz="900" dirty="0">
                <a:effectLst/>
                <a:latin typeface="Times New Roman" panose="02020603050405020304" pitchFamily="18" charset="0"/>
              </a:rPr>
              <a:t>Department of Health &amp; Human Services USA. (2013). </a:t>
            </a:r>
            <a:r>
              <a:rPr lang="en-US" sz="900" i="1" dirty="0">
                <a:effectLst/>
                <a:latin typeface="Times New Roman" panose="02020603050405020304" pitchFamily="18" charset="0"/>
              </a:rPr>
              <a:t>OFFICE RIGHTS FOR CIVIL Privacy, Security, and Electronic Health Records 1 PRIVACY, SECURITY, AND ELECTRONIC HEALTH RECORDS</a:t>
            </a:r>
            <a:r>
              <a:rPr lang="en-US" sz="900" dirty="0">
                <a:effectLst/>
                <a:latin typeface="Times New Roman" panose="02020603050405020304" pitchFamily="18" charset="0"/>
              </a:rPr>
              <a:t>. 	https://www.hhs.gov/sites/default/files/ocr/privacy/hipaa/understanding/consumers/privacy-security-electronic-records.pdf</a:t>
            </a:r>
          </a:p>
          <a:p>
            <a:pPr marL="461963" indent="-460375">
              <a:lnSpc>
                <a:spcPct val="200000"/>
              </a:lnSpc>
            </a:pPr>
            <a:r>
              <a:rPr lang="en-US" sz="900" i="1" dirty="0">
                <a:effectLst/>
                <a:latin typeface="Times New Roman" panose="02020603050405020304" pitchFamily="18" charset="0"/>
              </a:rPr>
              <a:t>General Data Protection Regulation (GDPR)</a:t>
            </a:r>
            <a:r>
              <a:rPr lang="en-US" sz="900" dirty="0">
                <a:effectLst/>
                <a:latin typeface="Times New Roman" panose="02020603050405020304" pitchFamily="18" charset="0"/>
              </a:rPr>
              <a:t>. (2013). General Data Protection Regulation (GDPR). https://gdpr-info.eu/art-33-gdpr/</a:t>
            </a:r>
          </a:p>
          <a:p>
            <a:pPr marL="461963" indent="-460375">
              <a:lnSpc>
                <a:spcPct val="200000"/>
              </a:lnSpc>
            </a:pPr>
            <a:r>
              <a:rPr lang="en-US" sz="900" dirty="0">
                <a:effectLst/>
                <a:latin typeface="Times New Roman" panose="02020603050405020304" pitchFamily="18" charset="0"/>
              </a:rPr>
              <a:t>Art. 33 GDPR- Notification of a personal data breach to the supervisory authority</a:t>
            </a:r>
          </a:p>
          <a:p>
            <a:pPr marL="461963" indent="-460375">
              <a:lnSpc>
                <a:spcPct val="200000"/>
              </a:lnSpc>
            </a:pPr>
            <a:r>
              <a:rPr lang="en-US" sz="900" i="1" dirty="0">
                <a:effectLst/>
                <a:latin typeface="Times New Roman" panose="02020603050405020304" pitchFamily="18" charset="0"/>
              </a:rPr>
              <a:t>Health Insurance Portability and Accountability (HIPAA) &amp; HITECH Acts</a:t>
            </a:r>
            <a:r>
              <a:rPr lang="en-US" sz="900" dirty="0">
                <a:effectLst/>
                <a:latin typeface="Times New Roman" panose="02020603050405020304" pitchFamily="18" charset="0"/>
              </a:rPr>
              <a:t>. (n.d.).</a:t>
            </a:r>
          </a:p>
          <a:p>
            <a:pPr marL="461963" indent="-460375">
              <a:lnSpc>
                <a:spcPct val="200000"/>
              </a:lnSpc>
            </a:pPr>
            <a:r>
              <a:rPr lang="en-US" sz="900" i="1" dirty="0">
                <a:effectLst/>
                <a:latin typeface="Times New Roman" panose="02020603050405020304" pitchFamily="18" charset="0"/>
              </a:rPr>
              <a:t>HITECH Act Summary</a:t>
            </a:r>
            <a:r>
              <a:rPr lang="en-US" sz="900" dirty="0">
                <a:effectLst/>
                <a:latin typeface="Times New Roman" panose="02020603050405020304" pitchFamily="18" charset="0"/>
              </a:rPr>
              <a:t>. (2009). Hipaasurvivalguide.com. http://www.hipaasurvivalguide.com/hitech-act-summary.php</a:t>
            </a:r>
          </a:p>
          <a:p>
            <a:pPr marL="461963" indent="-460375">
              <a:lnSpc>
                <a:spcPct val="200000"/>
              </a:lnSpc>
            </a:pPr>
            <a:r>
              <a:rPr lang="en-US" sz="900" dirty="0" err="1">
                <a:effectLst/>
                <a:latin typeface="Times New Roman" panose="02020603050405020304" pitchFamily="18" charset="0"/>
              </a:rPr>
              <a:t>Schute</a:t>
            </a:r>
            <a:r>
              <a:rPr lang="en-US" sz="900" dirty="0">
                <a:effectLst/>
                <a:latin typeface="Times New Roman" panose="02020603050405020304" pitchFamily="18" charset="0"/>
              </a:rPr>
              <a:t>, D. A. (2018). Prevent cyber attacks: Don’t overlook the human element. </a:t>
            </a:r>
            <a:r>
              <a:rPr lang="en-US" sz="900" i="1" dirty="0">
                <a:effectLst/>
                <a:latin typeface="Times New Roman" panose="02020603050405020304" pitchFamily="18" charset="0"/>
              </a:rPr>
              <a:t>Dermatology Times</a:t>
            </a:r>
            <a:r>
              <a:rPr lang="en-US" sz="900" dirty="0">
                <a:effectLst/>
                <a:latin typeface="Times New Roman" panose="02020603050405020304" pitchFamily="18" charset="0"/>
              </a:rPr>
              <a:t>, </a:t>
            </a:r>
            <a:r>
              <a:rPr lang="en-US" sz="900" i="1" dirty="0">
                <a:effectLst/>
                <a:latin typeface="Times New Roman" panose="02020603050405020304" pitchFamily="18" charset="0"/>
              </a:rPr>
              <a:t>39</a:t>
            </a:r>
            <a:r>
              <a:rPr lang="en-US" sz="900" dirty="0">
                <a:effectLst/>
                <a:latin typeface="Times New Roman" panose="02020603050405020304" pitchFamily="18" charset="0"/>
              </a:rPr>
              <a:t>(12), 68–68. Consumer Health </a:t>
            </a:r>
            <a:r>
              <a:rPr lang="en-US" sz="900" dirty="0">
                <a:latin typeface="Times New Roman" panose="02020603050405020304" pitchFamily="18" charset="0"/>
              </a:rPr>
              <a:t> </a:t>
            </a:r>
            <a:r>
              <a:rPr lang="en-US" sz="900" dirty="0" err="1">
                <a:effectLst/>
                <a:latin typeface="Times New Roman" panose="02020603050405020304" pitchFamily="18" charset="0"/>
              </a:rPr>
              <a:t>CompleteEBSCOhost</a:t>
            </a:r>
            <a:r>
              <a:rPr lang="en-US" sz="900" dirty="0">
                <a:effectLst/>
                <a:latin typeface="Times New Roman" panose="02020603050405020304" pitchFamily="18" charset="0"/>
              </a:rPr>
              <a:t>. 	http://search.ebscohost.com/login.aspx?direct=true&amp;db=c9h&amp;AN=133475908&amp;site=ehostlive</a:t>
            </a:r>
          </a:p>
          <a:p>
            <a:pPr marL="461963" indent="-460375">
              <a:lnSpc>
                <a:spcPct val="200000"/>
              </a:lnSpc>
            </a:pPr>
            <a:r>
              <a:rPr lang="en-US" sz="900" i="1" dirty="0">
                <a:effectLst/>
                <a:latin typeface="Times New Roman" panose="02020603050405020304" pitchFamily="18" charset="0"/>
              </a:rPr>
              <a:t>Security Incident</a:t>
            </a:r>
            <a:r>
              <a:rPr lang="en-US" sz="900" dirty="0">
                <a:effectLst/>
                <a:latin typeface="Times New Roman" panose="02020603050405020304" pitchFamily="18" charset="0"/>
              </a:rPr>
              <a:t>. (2020, August 29). Blackbaud. https://www.blackbaud.com/securityincident</a:t>
            </a:r>
          </a:p>
          <a:p>
            <a:pPr marL="461963" indent="-460375">
              <a:lnSpc>
                <a:spcPct val="200000"/>
              </a:lnSpc>
            </a:pPr>
            <a:r>
              <a:rPr lang="en-US" sz="900" dirty="0">
                <a:effectLst/>
                <a:latin typeface="Times New Roman" panose="02020603050405020304" pitchFamily="18" charset="0"/>
              </a:rPr>
              <a:t>Sperry, L. (2006). </a:t>
            </a:r>
            <a:r>
              <a:rPr lang="en-US" sz="900" i="1" dirty="0">
                <a:effectLst/>
                <a:latin typeface="Times New Roman" panose="02020603050405020304" pitchFamily="18" charset="0"/>
              </a:rPr>
              <a:t>Dictionary of ethical and legal terms and issues : the essential guide for mental health professionals</a:t>
            </a:r>
            <a:r>
              <a:rPr lang="en-US" sz="900" dirty="0">
                <a:effectLst/>
                <a:latin typeface="Times New Roman" panose="02020603050405020304" pitchFamily="18" charset="0"/>
              </a:rPr>
              <a:t>. Routledge.</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89190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FA366754-A2F4-475B-8217-AB06F5F15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38" name="Rectangle 37">
              <a:extLst>
                <a:ext uri="{FF2B5EF4-FFF2-40B4-BE49-F238E27FC236}">
                  <a16:creationId xmlns:a16="http://schemas.microsoft.com/office/drawing/2014/main" id="{322BF2F0-5264-48F8-8780-73D64DE84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7DC5FF32-A8FD-4F1B-B8D3-3D226716C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FD45B5B9-3F40-420F-87CF-0672412D61AD}"/>
              </a:ext>
            </a:extLst>
          </p:cNvPr>
          <p:cNvSpPr>
            <a:spLocks noGrp="1"/>
          </p:cNvSpPr>
          <p:nvPr>
            <p:ph type="title"/>
          </p:nvPr>
        </p:nvSpPr>
        <p:spPr>
          <a:xfrm>
            <a:off x="643467" y="321734"/>
            <a:ext cx="10905066" cy="1135737"/>
          </a:xfrm>
        </p:spPr>
        <p:txBody>
          <a:bodyPr vert="horz" lIns="91440" tIns="45720" rIns="91440" bIns="45720" rtlCol="0">
            <a:normAutofit/>
          </a:bodyPr>
          <a:lstStyle/>
          <a:p>
            <a:r>
              <a:rPr lang="en-US" sz="3600" kern="1200">
                <a:latin typeface="+mj-lt"/>
                <a:ea typeface="+mj-ea"/>
                <a:cs typeface="+mj-cs"/>
              </a:rPr>
              <a:t>Define Confidentiality</a:t>
            </a:r>
          </a:p>
        </p:txBody>
      </p:sp>
      <p:sp>
        <p:nvSpPr>
          <p:cNvPr id="3" name="Content Placeholder 2">
            <a:extLst>
              <a:ext uri="{FF2B5EF4-FFF2-40B4-BE49-F238E27FC236}">
                <a16:creationId xmlns:a16="http://schemas.microsoft.com/office/drawing/2014/main" id="{A1CDEA9B-DA4C-493E-B769-0368C6625375}"/>
              </a:ext>
            </a:extLst>
          </p:cNvPr>
          <p:cNvSpPr>
            <a:spLocks noGrp="1"/>
          </p:cNvSpPr>
          <p:nvPr>
            <p:ph idx="1"/>
          </p:nvPr>
        </p:nvSpPr>
        <p:spPr>
          <a:xfrm>
            <a:off x="643468" y="1782981"/>
            <a:ext cx="6842935" cy="4393982"/>
          </a:xfrm>
        </p:spPr>
        <p:txBody>
          <a:bodyPr vert="horz" lIns="91440" tIns="45720" rIns="91440" bIns="45720" rtlCol="0">
            <a:normAutofit/>
          </a:bodyPr>
          <a:lstStyle/>
          <a:p>
            <a:pPr marL="0" indent="0">
              <a:buNone/>
            </a:pPr>
            <a:r>
              <a:rPr lang="en-US" sz="2000" dirty="0">
                <a:effectLst/>
              </a:rPr>
              <a:t>According to </a:t>
            </a:r>
            <a:r>
              <a:rPr lang="en-US" sz="2000" i="1" dirty="0">
                <a:effectLst/>
              </a:rPr>
              <a:t>Dictionary of Ethical and Legal Terms and Issues: The Essential Guide for Mental Health Professionals,</a:t>
            </a:r>
            <a:r>
              <a:rPr lang="en-US" sz="2000" dirty="0">
                <a:effectLst/>
              </a:rPr>
              <a:t> Confidentiality can be defined as "the requirement, with some exceptions that practitioners would not reveal to others the content of information communicated by </a:t>
            </a:r>
            <a:r>
              <a:rPr lang="en-US" sz="2000">
                <a:effectLst/>
              </a:rPr>
              <a:t>the client…"  </a:t>
            </a:r>
            <a:r>
              <a:rPr lang="en-US" sz="1400" dirty="0">
                <a:solidFill>
                  <a:srgbClr val="000000"/>
                </a:solidFill>
                <a:effectLst/>
                <a:latin typeface="Times New Roman" panose="02020603050405020304" pitchFamily="18" charset="0"/>
              </a:rPr>
              <a:t>(Sperry, 2006)</a:t>
            </a:r>
            <a:endParaRPr lang="en-US" sz="1200" dirty="0">
              <a:effectLst/>
            </a:endParaRPr>
          </a:p>
          <a:p>
            <a:pPr marL="457200" lvl="1" indent="0">
              <a:buNone/>
            </a:pPr>
            <a:endParaRPr lang="en-US" sz="2000" dirty="0">
              <a:effectLst/>
            </a:endParaRPr>
          </a:p>
          <a:p>
            <a:endParaRPr lang="en-US" sz="2000" dirty="0"/>
          </a:p>
        </p:txBody>
      </p:sp>
      <p:grpSp>
        <p:nvGrpSpPr>
          <p:cNvPr id="41" name="Group 4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42" name="Isosceles Triangle 4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0869076F-B803-4185-9732-8DD949FE22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7201"/>
          <a:stretch/>
        </p:blipFill>
        <p:spPr>
          <a:xfrm>
            <a:off x="8132318" y="1782981"/>
            <a:ext cx="3175413" cy="4361892"/>
          </a:xfrm>
          <a:prstGeom prst="rect">
            <a:avLst/>
          </a:prstGeom>
        </p:spPr>
      </p:pic>
      <p:sp>
        <p:nvSpPr>
          <p:cNvPr id="4" name="TextBox 3">
            <a:extLst>
              <a:ext uri="{FF2B5EF4-FFF2-40B4-BE49-F238E27FC236}">
                <a16:creationId xmlns:a16="http://schemas.microsoft.com/office/drawing/2014/main" id="{F520CD0A-A6E1-4295-8A8E-79F6FB65A370}"/>
              </a:ext>
            </a:extLst>
          </p:cNvPr>
          <p:cNvSpPr txBox="1"/>
          <p:nvPr/>
        </p:nvSpPr>
        <p:spPr>
          <a:xfrm>
            <a:off x="6189154" y="2398626"/>
            <a:ext cx="5164645" cy="3730460"/>
          </a:xfrm>
          <a:prstGeom prst="rect">
            <a:avLst/>
          </a:prstGeom>
        </p:spPr>
        <p:txBody>
          <a:bodyPr vert="horz" lIns="91440" tIns="45720" rIns="91440" bIns="45720" rtlCol="0">
            <a:normAutofit/>
          </a:bodyPr>
          <a:lstStyle/>
          <a:p>
            <a:pPr marL="228600" indent="-228600">
              <a:lnSpc>
                <a:spcPct val="90000"/>
              </a:lnSpc>
              <a:spcAft>
                <a:spcPts val="600"/>
              </a:spcAft>
              <a:buFont typeface="Arial" panose="020B0604020202020204" pitchFamily="34" charset="0"/>
              <a:buChar char="•"/>
            </a:pPr>
            <a:endParaRPr lang="en-US" sz="2000" dirty="0">
              <a:effectLst/>
            </a:endParaRPr>
          </a:p>
        </p:txBody>
      </p:sp>
      <p:sp>
        <p:nvSpPr>
          <p:cNvPr id="7" name="TextBox 6">
            <a:extLst>
              <a:ext uri="{FF2B5EF4-FFF2-40B4-BE49-F238E27FC236}">
                <a16:creationId xmlns:a16="http://schemas.microsoft.com/office/drawing/2014/main" id="{E9589682-25BD-4FA9-BDBA-B639CE06DA8F}"/>
              </a:ext>
            </a:extLst>
          </p:cNvPr>
          <p:cNvSpPr txBox="1"/>
          <p:nvPr/>
        </p:nvSpPr>
        <p:spPr>
          <a:xfrm>
            <a:off x="9000689" y="5944818"/>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www.progressive-charlestown.com/2019/11/trumps-epa-jacks-up-its-war-against.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5" name="Recorded Sound">
            <a:hlinkClick r:id="" action="ppaction://media"/>
            <a:extLst>
              <a:ext uri="{FF2B5EF4-FFF2-40B4-BE49-F238E27FC236}">
                <a16:creationId xmlns:a16="http://schemas.microsoft.com/office/drawing/2014/main" id="{890164EE-6668-4450-8997-2AD0CA865C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7400" y="5666697"/>
            <a:ext cx="609600" cy="609600"/>
          </a:xfrm>
          <a:prstGeom prst="rect">
            <a:avLst/>
          </a:prstGeom>
        </p:spPr>
      </p:pic>
    </p:spTree>
    <p:extLst>
      <p:ext uri="{BB962C8B-B14F-4D97-AF65-F5344CB8AC3E}">
        <p14:creationId xmlns:p14="http://schemas.microsoft.com/office/powerpoint/2010/main" val="130712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3E2610-C9F9-4C5E-A5D9-BE7BFDD02F11}"/>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kern="1200" dirty="0">
                <a:solidFill>
                  <a:schemeClr val="tx1"/>
                </a:solidFill>
                <a:latin typeface="+mj-lt"/>
                <a:ea typeface="+mj-ea"/>
                <a:cs typeface="+mj-cs"/>
              </a:rPr>
              <a:t>Blackbaud Inc., Data Breach of 2020</a:t>
            </a:r>
          </a:p>
        </p:txBody>
      </p:sp>
      <p:sp>
        <p:nvSpPr>
          <p:cNvPr id="6" name="TextBox 5">
            <a:extLst>
              <a:ext uri="{FF2B5EF4-FFF2-40B4-BE49-F238E27FC236}">
                <a16:creationId xmlns:a16="http://schemas.microsoft.com/office/drawing/2014/main" id="{7D4BF192-A003-49B2-AE0F-931CF9FD4075}"/>
              </a:ext>
            </a:extLst>
          </p:cNvPr>
          <p:cNvSpPr txBox="1"/>
          <p:nvPr/>
        </p:nvSpPr>
        <p:spPr>
          <a:xfrm>
            <a:off x="643469" y="1782981"/>
            <a:ext cx="4008384"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During 2020, Blackbaud Inc. networks was hacked into, and data stolen of over more than 100,000 individuals. Those individuals being both customers of Blackbaud Inc. and their customers clients. </a:t>
            </a:r>
            <a:br>
              <a:rPr lang="en-US" sz="2000" dirty="0"/>
            </a:br>
            <a:endParaRPr lang="en-US" sz="2000" dirty="0"/>
          </a:p>
          <a:p>
            <a:pPr indent="-228600">
              <a:lnSpc>
                <a:spcPct val="90000"/>
              </a:lnSpc>
              <a:spcAft>
                <a:spcPts val="600"/>
              </a:spcAft>
              <a:buFont typeface="Arial" panose="020B0604020202020204" pitchFamily="34" charset="0"/>
              <a:buChar char="•"/>
            </a:pPr>
            <a:r>
              <a:rPr lang="en-US" sz="2000" dirty="0"/>
              <a:t>Since Blackbaud Inc, is facing multiple class-action suits in the USA and Europe. With accusations ranging from neglecting their own security and policies to failing to promptly notify the clients and authorities of the breach. </a:t>
            </a:r>
          </a:p>
        </p:txBody>
      </p:sp>
      <p:grpSp>
        <p:nvGrpSpPr>
          <p:cNvPr id="16" name="Group 15">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Content Placeholder 7" descr="A picture containing cable, connector&#10;&#10;Description automatically generated">
            <a:extLst>
              <a:ext uri="{FF2B5EF4-FFF2-40B4-BE49-F238E27FC236}">
                <a16:creationId xmlns:a16="http://schemas.microsoft.com/office/drawing/2014/main" id="{6DEA6156-B5B1-4394-9920-0B97D11474C2}"/>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513998" y="1782981"/>
            <a:ext cx="5815856" cy="4361892"/>
          </a:xfrm>
          <a:prstGeom prst="rect">
            <a:avLst/>
          </a:prstGeom>
        </p:spPr>
      </p:pic>
      <p:grpSp>
        <p:nvGrpSpPr>
          <p:cNvPr id="20" name="Group 19">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1" name="Rectangle 20">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33F3433C-8899-4D7D-B564-1D071B68F290}"/>
              </a:ext>
            </a:extLst>
          </p:cNvPr>
          <p:cNvSpPr txBox="1"/>
          <p:nvPr/>
        </p:nvSpPr>
        <p:spPr>
          <a:xfrm>
            <a:off x="9003576" y="5944818"/>
            <a:ext cx="23262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flickr.com/photos/jerryjohn/6335133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pic>
        <p:nvPicPr>
          <p:cNvPr id="3" name="Recorded Sound">
            <a:hlinkClick r:id="" action="ppaction://media"/>
            <a:extLst>
              <a:ext uri="{FF2B5EF4-FFF2-40B4-BE49-F238E27FC236}">
                <a16:creationId xmlns:a16="http://schemas.microsoft.com/office/drawing/2014/main" id="{B189F481-A61B-4ECD-AD2F-B77EA145F3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0844" y="6099428"/>
            <a:ext cx="609600" cy="609600"/>
          </a:xfrm>
          <a:prstGeom prst="rect">
            <a:avLst/>
          </a:prstGeom>
        </p:spPr>
      </p:pic>
    </p:spTree>
    <p:extLst>
      <p:ext uri="{BB962C8B-B14F-4D97-AF65-F5344CB8AC3E}">
        <p14:creationId xmlns:p14="http://schemas.microsoft.com/office/powerpoint/2010/main" val="146203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D4D7A3-78FF-45A3-973C-43289C84C23C}"/>
              </a:ext>
            </a:extLst>
          </p:cNvPr>
          <p:cNvSpPr>
            <a:spLocks noGrp="1"/>
          </p:cNvSpPr>
          <p:nvPr>
            <p:ph type="title"/>
          </p:nvPr>
        </p:nvSpPr>
        <p:spPr>
          <a:xfrm>
            <a:off x="643467" y="321734"/>
            <a:ext cx="10905066" cy="1135737"/>
          </a:xfrm>
        </p:spPr>
        <p:txBody>
          <a:bodyPr>
            <a:normAutofit/>
          </a:bodyPr>
          <a:lstStyle/>
          <a:p>
            <a:r>
              <a:rPr lang="en-US" sz="3600" b="1" dirty="0">
                <a:effectLst/>
                <a:latin typeface="Times New Roman" panose="02020603050405020304" pitchFamily="18" charset="0"/>
                <a:ea typeface="Times New Roman" panose="02020603050405020304" pitchFamily="18" charset="0"/>
              </a:rPr>
              <a:t>The Ethical Dilemma</a:t>
            </a:r>
            <a:br>
              <a:rPr lang="en-US" sz="3600" b="1" dirty="0">
                <a:effectLst/>
                <a:latin typeface="Times New Roman" panose="02020603050405020304" pitchFamily="18" charset="0"/>
                <a:ea typeface="Times New Roman" panose="02020603050405020304" pitchFamily="18" charset="0"/>
              </a:rPr>
            </a:br>
            <a:r>
              <a:rPr lang="en-US" sz="3600" b="1" dirty="0">
                <a:effectLst/>
                <a:latin typeface="Times New Roman" panose="02020603050405020304" pitchFamily="18" charset="0"/>
                <a:ea typeface="Times New Roman" panose="02020603050405020304" pitchFamily="18" charset="0"/>
              </a:rPr>
              <a:t>Breach of Confidentiality</a:t>
            </a:r>
            <a:endParaRPr lang="en-US" sz="3600" dirty="0"/>
          </a:p>
        </p:txBody>
      </p:sp>
      <p:sp>
        <p:nvSpPr>
          <p:cNvPr id="4" name="Content Placeholder 3">
            <a:extLst>
              <a:ext uri="{FF2B5EF4-FFF2-40B4-BE49-F238E27FC236}">
                <a16:creationId xmlns:a16="http://schemas.microsoft.com/office/drawing/2014/main" id="{4530BE88-2397-405E-B450-925E673FEEAA}"/>
              </a:ext>
            </a:extLst>
          </p:cNvPr>
          <p:cNvSpPr>
            <a:spLocks noGrp="1"/>
          </p:cNvSpPr>
          <p:nvPr>
            <p:ph idx="1"/>
          </p:nvPr>
        </p:nvSpPr>
        <p:spPr>
          <a:xfrm>
            <a:off x="643469" y="1782981"/>
            <a:ext cx="4008384" cy="4393982"/>
          </a:xfrm>
        </p:spPr>
        <p:txBody>
          <a:bodyPr>
            <a:normAutofit/>
          </a:bodyPr>
          <a:lstStyle/>
          <a:p>
            <a:r>
              <a:rPr lang="en-US" sz="2000" dirty="0"/>
              <a:t>Blackbaud Inc. did keep clients and customers in the know publicly</a:t>
            </a:r>
          </a:p>
          <a:p>
            <a:r>
              <a:rPr lang="en-US" sz="2000" dirty="0"/>
              <a:t>Accused of failing to properly train their own employees</a:t>
            </a:r>
          </a:p>
          <a:p>
            <a:r>
              <a:rPr lang="en-US" sz="2000" dirty="0"/>
              <a:t>Failure to implement the necessary security protocols and upholding them</a:t>
            </a:r>
          </a:p>
          <a:p>
            <a:r>
              <a:rPr lang="en-US" sz="2000" dirty="0"/>
              <a:t>Delayed reporting of breach to authorities and publicly</a:t>
            </a:r>
          </a:p>
          <a:p>
            <a:endParaRPr lang="en-US" sz="2000" dirty="0"/>
          </a:p>
        </p:txBody>
      </p:sp>
      <p:grpSp>
        <p:nvGrpSpPr>
          <p:cNvPr id="15" name="Group 1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icture containing text, sky, sign, outdoor&#10;&#10;Description automatically generated">
            <a:extLst>
              <a:ext uri="{FF2B5EF4-FFF2-40B4-BE49-F238E27FC236}">
                <a16:creationId xmlns:a16="http://schemas.microsoft.com/office/drawing/2014/main" id="{31A22EAF-9CA5-467F-BEDB-4983633D808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95320" y="1900367"/>
            <a:ext cx="6253212" cy="4127119"/>
          </a:xfrm>
          <a:prstGeom prst="rect">
            <a:avLst/>
          </a:prstGeom>
        </p:spPr>
      </p:pic>
      <p:grpSp>
        <p:nvGrpSpPr>
          <p:cNvPr id="19" name="Group 18">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0" name="Rectangle 19">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256FA1FE-FC4A-4BCC-BDB8-61ABAA00A172}"/>
              </a:ext>
            </a:extLst>
          </p:cNvPr>
          <p:cNvSpPr txBox="1"/>
          <p:nvPr/>
        </p:nvSpPr>
        <p:spPr>
          <a:xfrm>
            <a:off x="9241490" y="5827431"/>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ww.picpedia.org/highway-signs/e/ethical-dilemma.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3" name="Recorded Sound">
            <a:hlinkClick r:id="" action="ppaction://media"/>
            <a:extLst>
              <a:ext uri="{FF2B5EF4-FFF2-40B4-BE49-F238E27FC236}">
                <a16:creationId xmlns:a16="http://schemas.microsoft.com/office/drawing/2014/main" id="{7E256096-6922-4F13-AA79-CB6C03B6CE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1393" y="5754168"/>
            <a:ext cx="609600" cy="609600"/>
          </a:xfrm>
          <a:prstGeom prst="rect">
            <a:avLst/>
          </a:prstGeom>
        </p:spPr>
      </p:pic>
    </p:spTree>
    <p:extLst>
      <p:ext uri="{BB962C8B-B14F-4D97-AF65-F5344CB8AC3E}">
        <p14:creationId xmlns:p14="http://schemas.microsoft.com/office/powerpoint/2010/main" val="412603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9A25E2-0F78-494A-BDE2-D6620EAA1B76}"/>
              </a:ext>
            </a:extLst>
          </p:cNvPr>
          <p:cNvSpPr>
            <a:spLocks noGrp="1"/>
          </p:cNvSpPr>
          <p:nvPr>
            <p:ph type="title"/>
          </p:nvPr>
        </p:nvSpPr>
        <p:spPr>
          <a:xfrm>
            <a:off x="643467" y="321734"/>
            <a:ext cx="6209915" cy="1135737"/>
          </a:xfrm>
        </p:spPr>
        <p:txBody>
          <a:bodyPr>
            <a:normAutofit/>
          </a:bodyPr>
          <a:lstStyle/>
          <a:p>
            <a:r>
              <a:rPr lang="en-US" sz="3600" kern="1200" dirty="0">
                <a:latin typeface="Calibri Light" panose="020F0302020204030204" pitchFamily="34" charset="0"/>
              </a:rPr>
              <a:t>Application of Codes and Laws</a:t>
            </a:r>
            <a:endParaRPr lang="en-US" sz="3600" dirty="0"/>
          </a:p>
        </p:txBody>
      </p:sp>
      <p:sp>
        <p:nvSpPr>
          <p:cNvPr id="3" name="Content Placeholder 2">
            <a:extLst>
              <a:ext uri="{FF2B5EF4-FFF2-40B4-BE49-F238E27FC236}">
                <a16:creationId xmlns:a16="http://schemas.microsoft.com/office/drawing/2014/main" id="{C49BF8CD-7282-4A4C-B368-619784FF7789}"/>
              </a:ext>
            </a:extLst>
          </p:cNvPr>
          <p:cNvSpPr>
            <a:spLocks noGrp="1"/>
          </p:cNvSpPr>
          <p:nvPr>
            <p:ph idx="1"/>
          </p:nvPr>
        </p:nvSpPr>
        <p:spPr>
          <a:xfrm>
            <a:off x="643468" y="1782981"/>
            <a:ext cx="4970877" cy="4393982"/>
          </a:xfrm>
        </p:spPr>
        <p:txBody>
          <a:bodyPr>
            <a:normAutofit/>
          </a:bodyPr>
          <a:lstStyle/>
          <a:p>
            <a:pPr marL="461963" indent="-461963">
              <a:buFont typeface="Wingdings" panose="05000000000000000000" pitchFamily="2" charset="2"/>
              <a:buChar char="ü"/>
            </a:pPr>
            <a:r>
              <a:rPr lang="en-US" sz="2000" dirty="0"/>
              <a:t>Blackbaud Inc. violated their own code of business conduct, which includes “Computer Resources and Email” and “Confidentiality, Privacy, and Information Security” sub-codes. </a:t>
            </a:r>
          </a:p>
          <a:p>
            <a:pPr marL="457200" lvl="1" indent="0">
              <a:buNone/>
            </a:pPr>
            <a:r>
              <a:rPr lang="en-US" sz="1400" dirty="0">
                <a:latin typeface="+mj-lt"/>
              </a:rPr>
              <a:t>(“</a:t>
            </a:r>
            <a:r>
              <a:rPr lang="en-US" sz="1400" dirty="0">
                <a:effectLst/>
                <a:latin typeface="+mj-lt"/>
                <a:ea typeface="Times New Roman" panose="02020603050405020304" pitchFamily="18" charset="0"/>
              </a:rPr>
              <a:t>Code of Business Conduct and Ethics of Blackbaud, Inc.,” 2021)</a:t>
            </a:r>
            <a:endParaRPr lang="en-US" sz="1400" dirty="0">
              <a:latin typeface="+mj-lt"/>
            </a:endParaRPr>
          </a:p>
          <a:p>
            <a:pPr marL="461963" indent="-461963">
              <a:buFont typeface="Wingdings" panose="05000000000000000000" pitchFamily="2" charset="2"/>
              <a:buChar char="ü"/>
            </a:pPr>
            <a:r>
              <a:rPr lang="en-US" sz="2000" dirty="0"/>
              <a:t>Violations of various state laws concerning notification In cases of confidentiality breach</a:t>
            </a:r>
          </a:p>
          <a:p>
            <a:pPr marL="0" indent="0">
              <a:buNone/>
            </a:pPr>
            <a:endParaRPr lang="en-US" sz="2000" dirty="0"/>
          </a:p>
        </p:txBody>
      </p:sp>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whiteboard&#10;&#10;Description automatically generated">
            <a:extLst>
              <a:ext uri="{FF2B5EF4-FFF2-40B4-BE49-F238E27FC236}">
                <a16:creationId xmlns:a16="http://schemas.microsoft.com/office/drawing/2014/main" id="{69060DAA-77E1-4D64-8F9F-B7E9A9663D37}"/>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512" r="-2" b="-2"/>
          <a:stretch/>
        </p:blipFill>
        <p:spPr>
          <a:xfrm>
            <a:off x="6257813" y="1617724"/>
            <a:ext cx="5290720" cy="3622551"/>
          </a:xfrm>
          <a:prstGeom prst="rect">
            <a:avLst/>
          </a:prstGeom>
        </p:spPr>
      </p:pic>
      <p:grpSp>
        <p:nvGrpSpPr>
          <p:cNvPr id="22" name="Group 2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23" name="Isosceles Triangle 2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621F391-D748-449D-A3CE-2A59C8E567BC}"/>
              </a:ext>
            </a:extLst>
          </p:cNvPr>
          <p:cNvSpPr txBox="1"/>
          <p:nvPr/>
        </p:nvSpPr>
        <p:spPr>
          <a:xfrm>
            <a:off x="9241491" y="504022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www.thebluediamondgallery.com/handwriting/c/code-of-ethic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4" name="Recorded Sound">
            <a:hlinkClick r:id="" action="ppaction://media"/>
            <a:extLst>
              <a:ext uri="{FF2B5EF4-FFF2-40B4-BE49-F238E27FC236}">
                <a16:creationId xmlns:a16="http://schemas.microsoft.com/office/drawing/2014/main" id="{1FC23C37-3132-40C8-A8B1-24BBF9D954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1394" y="5719475"/>
            <a:ext cx="609600" cy="609600"/>
          </a:xfrm>
          <a:prstGeom prst="rect">
            <a:avLst/>
          </a:prstGeom>
        </p:spPr>
      </p:pic>
    </p:spTree>
    <p:extLst>
      <p:ext uri="{BB962C8B-B14F-4D97-AF65-F5344CB8AC3E}">
        <p14:creationId xmlns:p14="http://schemas.microsoft.com/office/powerpoint/2010/main" val="267987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9A25E2-0F78-494A-BDE2-D6620EAA1B76}"/>
              </a:ext>
            </a:extLst>
          </p:cNvPr>
          <p:cNvSpPr>
            <a:spLocks noGrp="1"/>
          </p:cNvSpPr>
          <p:nvPr>
            <p:ph type="title"/>
          </p:nvPr>
        </p:nvSpPr>
        <p:spPr>
          <a:xfrm>
            <a:off x="643467" y="321734"/>
            <a:ext cx="10905066" cy="1135737"/>
          </a:xfrm>
        </p:spPr>
        <p:txBody>
          <a:bodyPr>
            <a:normAutofit/>
          </a:bodyPr>
          <a:lstStyle/>
          <a:p>
            <a:r>
              <a:rPr lang="en-US" sz="3600" kern="1200">
                <a:latin typeface="Calibri Light" panose="020F0302020204030204" pitchFamily="34" charset="0"/>
              </a:rPr>
              <a:t>Application of Codes and Laws</a:t>
            </a:r>
            <a:br>
              <a:rPr lang="en-US" sz="3600" kern="1200">
                <a:latin typeface="Calibri Light" panose="020F0302020204030204" pitchFamily="34" charset="0"/>
              </a:rPr>
            </a:br>
            <a:r>
              <a:rPr lang="en-US" sz="3600" kern="1200">
                <a:latin typeface="Calibri Light" panose="020F0302020204030204" pitchFamily="34" charset="0"/>
              </a:rPr>
              <a:t>Continued…</a:t>
            </a:r>
            <a:endParaRPr lang="en-US" sz="3600"/>
          </a:p>
        </p:txBody>
      </p:sp>
      <p:sp>
        <p:nvSpPr>
          <p:cNvPr id="3" name="Content Placeholder 2">
            <a:extLst>
              <a:ext uri="{FF2B5EF4-FFF2-40B4-BE49-F238E27FC236}">
                <a16:creationId xmlns:a16="http://schemas.microsoft.com/office/drawing/2014/main" id="{C49BF8CD-7282-4A4C-B368-619784FF7789}"/>
              </a:ext>
            </a:extLst>
          </p:cNvPr>
          <p:cNvSpPr>
            <a:spLocks noGrp="1"/>
          </p:cNvSpPr>
          <p:nvPr>
            <p:ph idx="1"/>
          </p:nvPr>
        </p:nvSpPr>
        <p:spPr>
          <a:xfrm>
            <a:off x="643469" y="1782981"/>
            <a:ext cx="4008384" cy="4393982"/>
          </a:xfrm>
        </p:spPr>
        <p:txBody>
          <a:bodyPr>
            <a:normAutofit/>
          </a:bodyPr>
          <a:lstStyle/>
          <a:p>
            <a:pPr marL="461963" indent="-461963">
              <a:buFont typeface="Wingdings" panose="05000000000000000000" pitchFamily="2" charset="2"/>
              <a:buChar char="ü"/>
            </a:pPr>
            <a:r>
              <a:rPr lang="en-US" sz="2000" dirty="0"/>
              <a:t>Failure to timely notify customers and public of a break in confidentiality as per HIPAA and HITECH. </a:t>
            </a:r>
            <a:r>
              <a:rPr lang="en-US" sz="2000" i="1" dirty="0">
                <a:latin typeface="Times New Roman" panose="02020603050405020304" pitchFamily="18" charset="0"/>
              </a:rPr>
              <a:t>(Health Insurance Portability and Accountability (HIPAA) &amp; HITECH Acts, n.d.)</a:t>
            </a:r>
            <a:endParaRPr lang="en-US" sz="2000" dirty="0">
              <a:effectLst/>
              <a:latin typeface="Times New Roman" panose="02020603050405020304" pitchFamily="18" charset="0"/>
            </a:endParaRPr>
          </a:p>
          <a:p>
            <a:pPr marL="461963" indent="-461963">
              <a:buFont typeface="Wingdings" panose="05000000000000000000" pitchFamily="2" charset="2"/>
              <a:buChar char="ü"/>
            </a:pPr>
            <a:r>
              <a:rPr lang="en-US" sz="2000" dirty="0"/>
              <a:t>Failure to promptly notify the appropriate authorities, file report and make public the breach according to GPDR rules. </a:t>
            </a:r>
            <a:r>
              <a:rPr lang="en-US" sz="2000" i="1" dirty="0">
                <a:latin typeface="Times New Roman" panose="02020603050405020304" pitchFamily="18" charset="0"/>
              </a:rPr>
              <a:t>(Data Protection Law: An Overview, 2019)</a:t>
            </a:r>
          </a:p>
        </p:txBody>
      </p:sp>
      <p:grpSp>
        <p:nvGrpSpPr>
          <p:cNvPr id="45" name="Group 27">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9" name="Isosceles Triangle 2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Diagram&#10;&#10;Description automatically generated">
            <a:extLst>
              <a:ext uri="{FF2B5EF4-FFF2-40B4-BE49-F238E27FC236}">
                <a16:creationId xmlns:a16="http://schemas.microsoft.com/office/drawing/2014/main" id="{457BF872-0166-44A3-A04D-88D285D5885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34329" y="1782981"/>
            <a:ext cx="5975194" cy="4361892"/>
          </a:xfrm>
          <a:prstGeom prst="rect">
            <a:avLst/>
          </a:prstGeom>
        </p:spPr>
      </p:pic>
      <p:grpSp>
        <p:nvGrpSpPr>
          <p:cNvPr id="32" name="Group 31">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47" name="Rectangle 32">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33">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667308E3-6EDD-4E3F-8D37-689F24A15AA0}"/>
              </a:ext>
            </a:extLst>
          </p:cNvPr>
          <p:cNvSpPr txBox="1"/>
          <p:nvPr/>
        </p:nvSpPr>
        <p:spPr>
          <a:xfrm>
            <a:off x="9102481" y="5944818"/>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ww.lawtechtv.com/home/2011/11/hipaa-breach-notification-training.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4" name="Recorded Sound">
            <a:hlinkClick r:id="" action="ppaction://media"/>
            <a:extLst>
              <a:ext uri="{FF2B5EF4-FFF2-40B4-BE49-F238E27FC236}">
                <a16:creationId xmlns:a16="http://schemas.microsoft.com/office/drawing/2014/main" id="{E82A9D86-FBAD-4D4B-9F9E-9208172C6C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7843" y="5672027"/>
            <a:ext cx="609600" cy="609600"/>
          </a:xfrm>
          <a:prstGeom prst="rect">
            <a:avLst/>
          </a:prstGeom>
        </p:spPr>
      </p:pic>
    </p:spTree>
    <p:extLst>
      <p:ext uri="{BB962C8B-B14F-4D97-AF65-F5344CB8AC3E}">
        <p14:creationId xmlns:p14="http://schemas.microsoft.com/office/powerpoint/2010/main" val="322521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4FB51A-D0AA-4280-B524-4D63F00209E4}"/>
              </a:ext>
            </a:extLst>
          </p:cNvPr>
          <p:cNvSpPr>
            <a:spLocks noGrp="1"/>
          </p:cNvSpPr>
          <p:nvPr>
            <p:ph type="title"/>
          </p:nvPr>
        </p:nvSpPr>
        <p:spPr>
          <a:xfrm>
            <a:off x="643467" y="321734"/>
            <a:ext cx="10905066" cy="1135737"/>
          </a:xfrm>
        </p:spPr>
        <p:txBody>
          <a:bodyPr>
            <a:normAutofit/>
          </a:bodyPr>
          <a:lstStyle/>
          <a:p>
            <a:r>
              <a:rPr lang="en-US" sz="3600" dirty="0"/>
              <a:t>Potential Solutions and Impacts</a:t>
            </a:r>
          </a:p>
        </p:txBody>
      </p:sp>
      <p:sp>
        <p:nvSpPr>
          <p:cNvPr id="3" name="Content Placeholder 2">
            <a:extLst>
              <a:ext uri="{FF2B5EF4-FFF2-40B4-BE49-F238E27FC236}">
                <a16:creationId xmlns:a16="http://schemas.microsoft.com/office/drawing/2014/main" id="{FE8320B0-60B9-4000-AF79-8CCDD5EC4618}"/>
              </a:ext>
            </a:extLst>
          </p:cNvPr>
          <p:cNvSpPr>
            <a:spLocks noGrp="1"/>
          </p:cNvSpPr>
          <p:nvPr>
            <p:ph idx="1"/>
          </p:nvPr>
        </p:nvSpPr>
        <p:spPr>
          <a:xfrm>
            <a:off x="643469" y="1782981"/>
            <a:ext cx="4008384" cy="4393982"/>
          </a:xfrm>
        </p:spPr>
        <p:txBody>
          <a:bodyPr>
            <a:normAutofit/>
          </a:bodyPr>
          <a:lstStyle/>
          <a:p>
            <a:r>
              <a:rPr lang="en-US" sz="2000" dirty="0"/>
              <a:t>Employee Awareness</a:t>
            </a:r>
          </a:p>
          <a:p>
            <a:pPr lvl="1"/>
            <a:r>
              <a:rPr lang="en-US" sz="2000" dirty="0"/>
              <a:t>Tempering with credentials</a:t>
            </a:r>
          </a:p>
          <a:p>
            <a:pPr lvl="1"/>
            <a:r>
              <a:rPr lang="en-US" sz="2000" dirty="0"/>
              <a:t>Selling of data</a:t>
            </a:r>
          </a:p>
          <a:p>
            <a:pPr lvl="1"/>
            <a:r>
              <a:rPr lang="en-US" sz="2000" dirty="0"/>
              <a:t>Checks and balances</a:t>
            </a:r>
          </a:p>
          <a:p>
            <a:pPr lvl="1"/>
            <a:r>
              <a:rPr lang="en-US" sz="2000" dirty="0"/>
              <a:t>Network monitoring</a:t>
            </a:r>
          </a:p>
          <a:p>
            <a:pPr lvl="1"/>
            <a:r>
              <a:rPr lang="en-US" sz="2000" dirty="0"/>
              <a:t>Lockdown of systems</a:t>
            </a:r>
          </a:p>
          <a:p>
            <a:pPr lvl="2"/>
            <a:r>
              <a:rPr lang="en-US" dirty="0"/>
              <a:t>USB/Removable drives</a:t>
            </a:r>
          </a:p>
          <a:p>
            <a:pPr lvl="2"/>
            <a:r>
              <a:rPr lang="en-US" dirty="0"/>
              <a:t>Changing passwords</a:t>
            </a:r>
          </a:p>
          <a:p>
            <a:pPr marL="914400" lvl="2" indent="0">
              <a:buNone/>
            </a:pPr>
            <a:r>
              <a:rPr lang="en-US" dirty="0"/>
              <a:t>	</a:t>
            </a:r>
            <a:r>
              <a:rPr lang="en-US" dirty="0">
                <a:effectLst/>
                <a:latin typeface="Times New Roman" panose="02020603050405020304" pitchFamily="18" charset="0"/>
                <a:ea typeface="Times New Roman" panose="02020603050405020304" pitchFamily="18" charset="0"/>
              </a:rPr>
              <a:t>(</a:t>
            </a:r>
            <a:r>
              <a:rPr lang="en-US" dirty="0" err="1">
                <a:effectLst/>
                <a:latin typeface="Times New Roman" panose="02020603050405020304" pitchFamily="18" charset="0"/>
                <a:ea typeface="Times New Roman" panose="02020603050405020304" pitchFamily="18" charset="0"/>
              </a:rPr>
              <a:t>Schute</a:t>
            </a:r>
            <a:r>
              <a:rPr lang="en-US" dirty="0">
                <a:effectLst/>
                <a:latin typeface="Times New Roman" panose="02020603050405020304" pitchFamily="18" charset="0"/>
                <a:ea typeface="Times New Roman" panose="02020603050405020304" pitchFamily="18" charset="0"/>
              </a:rPr>
              <a:t>, 2018) </a:t>
            </a:r>
            <a:endParaRPr lang="en-US" dirty="0"/>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Icon&#10;&#10;Description automatically generated">
            <a:extLst>
              <a:ext uri="{FF2B5EF4-FFF2-40B4-BE49-F238E27FC236}">
                <a16:creationId xmlns:a16="http://schemas.microsoft.com/office/drawing/2014/main" id="{A926FA26-1EF7-4F07-AE09-B2B2E0E826C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95320" y="1876918"/>
            <a:ext cx="6253212" cy="4174018"/>
          </a:xfrm>
          <a:prstGeom prst="rect">
            <a:avLst/>
          </a:prstGeom>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5D596900-E35C-4C7A-9456-EBA20A3842E3}"/>
              </a:ext>
            </a:extLst>
          </p:cNvPr>
          <p:cNvSpPr txBox="1"/>
          <p:nvPr/>
        </p:nvSpPr>
        <p:spPr>
          <a:xfrm>
            <a:off x="9361716" y="5850881"/>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courses.lumenlearning.com/wmopen-humanresourcesmgmt/chapter/managing-risk-in-human-resourc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pic>
        <p:nvPicPr>
          <p:cNvPr id="4" name="Recorded Sound">
            <a:hlinkClick r:id="" action="ppaction://media"/>
            <a:extLst>
              <a:ext uri="{FF2B5EF4-FFF2-40B4-BE49-F238E27FC236}">
                <a16:creationId xmlns:a16="http://schemas.microsoft.com/office/drawing/2014/main" id="{A24BC95D-D899-44A7-B3B0-779A25F005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7030" y="5646108"/>
            <a:ext cx="609600" cy="609600"/>
          </a:xfrm>
          <a:prstGeom prst="rect">
            <a:avLst/>
          </a:prstGeom>
        </p:spPr>
      </p:pic>
    </p:spTree>
    <p:extLst>
      <p:ext uri="{BB962C8B-B14F-4D97-AF65-F5344CB8AC3E}">
        <p14:creationId xmlns:p14="http://schemas.microsoft.com/office/powerpoint/2010/main" val="336936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4FB51A-D0AA-4280-B524-4D63F00209E4}"/>
              </a:ext>
            </a:extLst>
          </p:cNvPr>
          <p:cNvSpPr>
            <a:spLocks noGrp="1"/>
          </p:cNvSpPr>
          <p:nvPr>
            <p:ph type="title"/>
          </p:nvPr>
        </p:nvSpPr>
        <p:spPr>
          <a:xfrm>
            <a:off x="643467" y="321734"/>
            <a:ext cx="10905066" cy="1135737"/>
          </a:xfrm>
        </p:spPr>
        <p:txBody>
          <a:bodyPr>
            <a:normAutofit/>
          </a:bodyPr>
          <a:lstStyle/>
          <a:p>
            <a:r>
              <a:rPr lang="en-US" sz="3600"/>
              <a:t>Potential Solutions and Impacts</a:t>
            </a:r>
            <a:br>
              <a:rPr lang="en-US" sz="3600"/>
            </a:br>
            <a:r>
              <a:rPr lang="en-US" sz="3600"/>
              <a:t>Continued…</a:t>
            </a:r>
            <a:endParaRPr lang="en-US" sz="3600" dirty="0"/>
          </a:p>
        </p:txBody>
      </p:sp>
      <p:sp>
        <p:nvSpPr>
          <p:cNvPr id="3" name="Content Placeholder 2">
            <a:extLst>
              <a:ext uri="{FF2B5EF4-FFF2-40B4-BE49-F238E27FC236}">
                <a16:creationId xmlns:a16="http://schemas.microsoft.com/office/drawing/2014/main" id="{FE8320B0-60B9-4000-AF79-8CCDD5EC4618}"/>
              </a:ext>
            </a:extLst>
          </p:cNvPr>
          <p:cNvSpPr>
            <a:spLocks noGrp="1"/>
          </p:cNvSpPr>
          <p:nvPr>
            <p:ph idx="1"/>
          </p:nvPr>
        </p:nvSpPr>
        <p:spPr>
          <a:xfrm>
            <a:off x="643469" y="1782981"/>
            <a:ext cx="4008384" cy="4393982"/>
          </a:xfrm>
        </p:spPr>
        <p:txBody>
          <a:bodyPr>
            <a:normAutofit fontScale="92500" lnSpcReduction="10000"/>
          </a:bodyPr>
          <a:lstStyle/>
          <a:p>
            <a:pPr marL="0" marR="0" indent="0">
              <a:spcBef>
                <a:spcPts val="0"/>
              </a:spcBef>
              <a:spcAft>
                <a:spcPts val="600"/>
              </a:spcAft>
              <a:buNone/>
            </a:pPr>
            <a:r>
              <a:rPr lang="en-US" sz="1700" b="1" i="1" dirty="0">
                <a:effectLst/>
                <a:latin typeface="Times New Roman" panose="02020603050405020304" pitchFamily="18" charset="0"/>
                <a:ea typeface="Times New Roman" panose="02020603050405020304" pitchFamily="18" charset="0"/>
              </a:rPr>
              <a:t>Security Incident Response Plan</a:t>
            </a:r>
          </a:p>
          <a:p>
            <a:pPr marL="571500" lvl="1" indent="-342900">
              <a:spcBef>
                <a:spcPts val="0"/>
              </a:spcBef>
              <a:spcAft>
                <a:spcPts val="600"/>
              </a:spcAft>
              <a:buFont typeface="+mj-lt"/>
              <a:buAutoNum type="arabicPeriod"/>
            </a:pPr>
            <a:r>
              <a:rPr lang="en-US" sz="1700" dirty="0">
                <a:latin typeface="Times New Roman" panose="02020603050405020304" pitchFamily="18" charset="0"/>
                <a:ea typeface="Times New Roman" panose="02020603050405020304" pitchFamily="18" charset="0"/>
              </a:rPr>
              <a:t>Conduct A Risk Assessment</a:t>
            </a:r>
          </a:p>
          <a:p>
            <a:pPr marL="571500" lvl="1" indent="-342900">
              <a:spcBef>
                <a:spcPts val="0"/>
              </a:spcBef>
              <a:spcAft>
                <a:spcPts val="600"/>
              </a:spcAft>
              <a:buFont typeface="+mj-lt"/>
              <a:buAutoNum type="arabicPeriod"/>
            </a:pPr>
            <a:r>
              <a:rPr lang="en-US" sz="1700" dirty="0">
                <a:latin typeface="Times New Roman" panose="02020603050405020304" pitchFamily="18" charset="0"/>
                <a:ea typeface="Times New Roman" panose="02020603050405020304" pitchFamily="18" charset="0"/>
              </a:rPr>
              <a:t>Identify Your Cyber Vulnerabilities</a:t>
            </a:r>
          </a:p>
          <a:p>
            <a:pPr marL="571500" lvl="1" indent="-342900">
              <a:spcBef>
                <a:spcPts val="0"/>
              </a:spcBef>
              <a:spcAft>
                <a:spcPts val="600"/>
              </a:spcAft>
              <a:buFont typeface="+mj-lt"/>
              <a:buAutoNum type="arabicPeriod"/>
            </a:pPr>
            <a:r>
              <a:rPr lang="en-US" sz="1700" dirty="0">
                <a:latin typeface="Times New Roman" panose="02020603050405020304" pitchFamily="18" charset="0"/>
                <a:ea typeface="Times New Roman" panose="02020603050405020304" pitchFamily="18" charset="0"/>
              </a:rPr>
              <a:t>Decide When To Rise The Alarm</a:t>
            </a:r>
          </a:p>
          <a:p>
            <a:pPr marL="571500" lvl="1" indent="-342900">
              <a:spcBef>
                <a:spcPts val="0"/>
              </a:spcBef>
              <a:spcAft>
                <a:spcPts val="600"/>
              </a:spcAft>
              <a:buFont typeface="+mj-lt"/>
              <a:buAutoNum type="arabicPeriod"/>
            </a:pPr>
            <a:r>
              <a:rPr lang="en-US" sz="1700" dirty="0">
                <a:latin typeface="Times New Roman" panose="02020603050405020304" pitchFamily="18" charset="0"/>
                <a:ea typeface="Times New Roman" panose="02020603050405020304" pitchFamily="18" charset="0"/>
              </a:rPr>
              <a:t>Develop A Detection Plan</a:t>
            </a:r>
          </a:p>
          <a:p>
            <a:pPr marL="571500" lvl="1" indent="-342900">
              <a:spcBef>
                <a:spcPts val="0"/>
              </a:spcBef>
              <a:spcAft>
                <a:spcPts val="600"/>
              </a:spcAft>
              <a:buFont typeface="+mj-lt"/>
              <a:buAutoNum type="arabicPeriod"/>
            </a:pPr>
            <a:r>
              <a:rPr lang="en-US" sz="1700" dirty="0">
                <a:latin typeface="Times New Roman" panose="02020603050405020304" pitchFamily="18" charset="0"/>
                <a:ea typeface="Times New Roman" panose="02020603050405020304" pitchFamily="18" charset="0"/>
              </a:rPr>
              <a:t>Gather Your Team</a:t>
            </a:r>
          </a:p>
          <a:p>
            <a:pPr marL="571500" lvl="1" indent="-342900">
              <a:spcBef>
                <a:spcPts val="0"/>
              </a:spcBef>
              <a:spcAft>
                <a:spcPts val="600"/>
              </a:spcAft>
              <a:buFont typeface="+mj-lt"/>
              <a:buAutoNum type="arabicPeriod"/>
            </a:pPr>
            <a:r>
              <a:rPr lang="en-US" sz="1700" dirty="0">
                <a:latin typeface="Times New Roman" panose="02020603050405020304" pitchFamily="18" charset="0"/>
                <a:ea typeface="Times New Roman" panose="02020603050405020304" pitchFamily="18" charset="0"/>
              </a:rPr>
              <a:t>Inventory Assets And Resources</a:t>
            </a:r>
          </a:p>
          <a:p>
            <a:pPr marL="571500" lvl="1" indent="-342900">
              <a:spcBef>
                <a:spcPts val="0"/>
              </a:spcBef>
              <a:spcAft>
                <a:spcPts val="600"/>
              </a:spcAft>
              <a:buFont typeface="+mj-lt"/>
              <a:buAutoNum type="arabicPeriod"/>
            </a:pPr>
            <a:r>
              <a:rPr lang="en-US" sz="1700" dirty="0">
                <a:latin typeface="Times New Roman" panose="02020603050405020304" pitchFamily="18" charset="0"/>
                <a:ea typeface="Times New Roman" panose="02020603050405020304" pitchFamily="18" charset="0"/>
              </a:rPr>
              <a:t>Plan Your Incident Response</a:t>
            </a:r>
          </a:p>
          <a:p>
            <a:pPr marL="571500" lvl="1" indent="-342900">
              <a:spcBef>
                <a:spcPts val="0"/>
              </a:spcBef>
              <a:spcAft>
                <a:spcPts val="600"/>
              </a:spcAft>
              <a:buFont typeface="+mj-lt"/>
              <a:buAutoNum type="arabicPeriod"/>
            </a:pPr>
            <a:r>
              <a:rPr lang="en-US" sz="1700" dirty="0">
                <a:latin typeface="Times New Roman" panose="02020603050405020304" pitchFamily="18" charset="0"/>
                <a:ea typeface="Times New Roman" panose="02020603050405020304" pitchFamily="18" charset="0"/>
              </a:rPr>
              <a:t>Draft Your Communications Now</a:t>
            </a:r>
          </a:p>
          <a:p>
            <a:pPr marL="571500" lvl="1" indent="-342900">
              <a:spcBef>
                <a:spcPts val="0"/>
              </a:spcBef>
              <a:spcAft>
                <a:spcPts val="600"/>
              </a:spcAft>
              <a:buFont typeface="+mj-lt"/>
              <a:buAutoNum type="arabicPeriod"/>
            </a:pPr>
            <a:r>
              <a:rPr lang="en-US" sz="1700" dirty="0">
                <a:latin typeface="Times New Roman" panose="02020603050405020304" pitchFamily="18" charset="0"/>
                <a:ea typeface="Times New Roman" panose="02020603050405020304" pitchFamily="18" charset="0"/>
              </a:rPr>
              <a:t>Create A Cybersecurity Event Log Template</a:t>
            </a:r>
          </a:p>
          <a:p>
            <a:pPr marL="571500" lvl="1" indent="-342900">
              <a:spcBef>
                <a:spcPts val="0"/>
              </a:spcBef>
              <a:spcAft>
                <a:spcPts val="600"/>
              </a:spcAft>
              <a:buFont typeface="+mj-lt"/>
              <a:buAutoNum type="arabicPeriod"/>
            </a:pPr>
            <a:r>
              <a:rPr lang="en-US" sz="1700" dirty="0">
                <a:latin typeface="Times New Roman" panose="02020603050405020304" pitchFamily="18" charset="0"/>
                <a:ea typeface="Times New Roman" panose="02020603050405020304" pitchFamily="18" charset="0"/>
              </a:rPr>
              <a:t>Remain Vigilant For Threats</a:t>
            </a:r>
          </a:p>
          <a:p>
            <a:pPr marL="571500" lvl="1" indent="-342900">
              <a:spcBef>
                <a:spcPts val="0"/>
              </a:spcBef>
              <a:spcAft>
                <a:spcPts val="600"/>
              </a:spcAft>
              <a:buFont typeface="+mj-lt"/>
              <a:buAutoNum type="arabicPeriod"/>
            </a:pPr>
            <a:r>
              <a:rPr lang="en-US" sz="1700" dirty="0">
                <a:latin typeface="Times New Roman" panose="02020603050405020304" pitchFamily="18" charset="0"/>
                <a:ea typeface="Times New Roman" panose="02020603050405020304" pitchFamily="18" charset="0"/>
              </a:rPr>
              <a:t>Secure Cyber Liability Insurance</a:t>
            </a:r>
          </a:p>
          <a:p>
            <a:pPr marL="571500" lvl="1" indent="-342900">
              <a:spcBef>
                <a:spcPts val="0"/>
              </a:spcBef>
              <a:spcAft>
                <a:spcPts val="600"/>
              </a:spcAft>
              <a:buFont typeface="+mj-lt"/>
              <a:buAutoNum type="arabicPeriod"/>
            </a:pPr>
            <a:endParaRPr lang="en-US" sz="1700" dirty="0">
              <a:latin typeface="Times New Roman" panose="02020603050405020304" pitchFamily="18" charset="0"/>
              <a:ea typeface="Times New Roman" panose="02020603050405020304" pitchFamily="18" charset="0"/>
            </a:endParaRPr>
          </a:p>
          <a:p>
            <a:pPr marL="228600" lvl="1" indent="0">
              <a:spcBef>
                <a:spcPts val="0"/>
              </a:spcBef>
              <a:spcAft>
                <a:spcPts val="600"/>
              </a:spcAft>
              <a:buNone/>
            </a:pPr>
            <a:r>
              <a:rPr lang="en-US" sz="1300" dirty="0">
                <a:effectLst/>
                <a:latin typeface="Times New Roman" panose="02020603050405020304" pitchFamily="18" charset="0"/>
                <a:ea typeface="Times New Roman" panose="02020603050405020304" pitchFamily="18" charset="0"/>
              </a:rPr>
              <a:t>(Forming a Cyber Attack Response Plan - Cyberlock Defense, 2020). </a:t>
            </a:r>
            <a:endParaRPr lang="en-US" sz="1200" dirty="0">
              <a:latin typeface="Times New Roman" panose="02020603050405020304" pitchFamily="18" charset="0"/>
              <a:ea typeface="Times New Roman" panose="02020603050405020304" pitchFamily="18" charset="0"/>
            </a:endParaRPr>
          </a:p>
          <a:p>
            <a:pPr marL="228600" lvl="1" indent="0">
              <a:spcBef>
                <a:spcPts val="0"/>
              </a:spcBef>
              <a:spcAft>
                <a:spcPts val="600"/>
              </a:spcAft>
              <a:buNone/>
            </a:pPr>
            <a:endParaRPr lang="en-US" sz="1700" b="1" i="1" dirty="0">
              <a:latin typeface="Times New Roman" panose="02020603050405020304" pitchFamily="18" charset="0"/>
              <a:ea typeface="Times New Roman" panose="02020603050405020304" pitchFamily="18" charset="0"/>
            </a:endParaRPr>
          </a:p>
        </p:txBody>
      </p:sp>
      <p:grpSp>
        <p:nvGrpSpPr>
          <p:cNvPr id="46" name="Group 45">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47" name="Isosceles Triangle 4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Text&#10;&#10;Description automatically generated">
            <a:extLst>
              <a:ext uri="{FF2B5EF4-FFF2-40B4-BE49-F238E27FC236}">
                <a16:creationId xmlns:a16="http://schemas.microsoft.com/office/drawing/2014/main" id="{7C84B391-1057-486C-9C12-CB294D7299F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95320" y="2095780"/>
            <a:ext cx="6253212" cy="3736294"/>
          </a:xfrm>
          <a:prstGeom prst="rect">
            <a:avLst/>
          </a:prstGeom>
        </p:spPr>
      </p:pic>
      <p:grpSp>
        <p:nvGrpSpPr>
          <p:cNvPr id="50" name="Group 49">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51" name="Rectangle 50">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A525E745-E7A6-4D38-A991-9BD543CCCDAA}"/>
              </a:ext>
            </a:extLst>
          </p:cNvPr>
          <p:cNvSpPr txBox="1"/>
          <p:nvPr/>
        </p:nvSpPr>
        <p:spPr>
          <a:xfrm>
            <a:off x="9361716" y="5632019"/>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www.flickr.com/photos/purpleslog/287044526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pic>
        <p:nvPicPr>
          <p:cNvPr id="4" name="Recorded Sound">
            <a:hlinkClick r:id="" action="ppaction://media"/>
            <a:extLst>
              <a:ext uri="{FF2B5EF4-FFF2-40B4-BE49-F238E27FC236}">
                <a16:creationId xmlns:a16="http://schemas.microsoft.com/office/drawing/2014/main" id="{2495B44F-241D-469C-8648-C05D3B94E4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19289" y="348911"/>
            <a:ext cx="609600" cy="609600"/>
          </a:xfrm>
          <a:prstGeom prst="rect">
            <a:avLst/>
          </a:prstGeom>
        </p:spPr>
      </p:pic>
    </p:spTree>
    <p:extLst>
      <p:ext uri="{BB962C8B-B14F-4D97-AF65-F5344CB8AC3E}">
        <p14:creationId xmlns:p14="http://schemas.microsoft.com/office/powerpoint/2010/main" val="35178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CCE1B-E364-4D51-BC76-882C0475C9B0}"/>
              </a:ext>
            </a:extLst>
          </p:cNvPr>
          <p:cNvSpPr>
            <a:spLocks noGrp="1"/>
          </p:cNvSpPr>
          <p:nvPr>
            <p:ph type="title"/>
          </p:nvPr>
        </p:nvSpPr>
        <p:spPr>
          <a:xfrm>
            <a:off x="643467" y="321734"/>
            <a:ext cx="10905066" cy="1135737"/>
          </a:xfrm>
        </p:spPr>
        <p:txBody>
          <a:bodyPr>
            <a:normAutofit/>
          </a:bodyPr>
          <a:lstStyle/>
          <a:p>
            <a:r>
              <a:rPr lang="en-US" sz="3600" dirty="0"/>
              <a:t>Applying the Solutions</a:t>
            </a:r>
          </a:p>
        </p:txBody>
      </p:sp>
      <p:sp>
        <p:nvSpPr>
          <p:cNvPr id="3" name="Content Placeholder 2">
            <a:extLst>
              <a:ext uri="{FF2B5EF4-FFF2-40B4-BE49-F238E27FC236}">
                <a16:creationId xmlns:a16="http://schemas.microsoft.com/office/drawing/2014/main" id="{3840537E-C669-444C-A1B1-ABE5E231097F}"/>
              </a:ext>
            </a:extLst>
          </p:cNvPr>
          <p:cNvSpPr>
            <a:spLocks noGrp="1"/>
          </p:cNvSpPr>
          <p:nvPr>
            <p:ph idx="1"/>
          </p:nvPr>
        </p:nvSpPr>
        <p:spPr>
          <a:xfrm>
            <a:off x="643469" y="1782981"/>
            <a:ext cx="4008384" cy="4393982"/>
          </a:xfrm>
        </p:spPr>
        <p:txBody>
          <a:bodyPr>
            <a:normAutofit/>
          </a:bodyPr>
          <a:lstStyle/>
          <a:p>
            <a:r>
              <a:rPr lang="en-US" sz="2000"/>
              <a:t>Blackbaud Inc. needs to address how they failed to follow their own code of business and ethics</a:t>
            </a:r>
          </a:p>
          <a:p>
            <a:r>
              <a:rPr lang="en-US" sz="2000"/>
              <a:t>Evaluate their timely response and address changes for future incidents</a:t>
            </a:r>
          </a:p>
          <a:p>
            <a:r>
              <a:rPr lang="en-US" sz="2000"/>
              <a:t>Strengthen their network security, policies and monitoring</a:t>
            </a:r>
          </a:p>
          <a:p>
            <a:r>
              <a:rPr lang="en-US" sz="2000"/>
              <a:t>Increase the transparency with the public by sharing their policies, internal audits and additional information regularly. </a:t>
            </a:r>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Text&#10;&#10;Description automatically generated">
            <a:extLst>
              <a:ext uri="{FF2B5EF4-FFF2-40B4-BE49-F238E27FC236}">
                <a16:creationId xmlns:a16="http://schemas.microsoft.com/office/drawing/2014/main" id="{E86E0A29-90AE-40D1-AEFE-10DC626E3C8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95319" y="1779204"/>
            <a:ext cx="6253212" cy="4105931"/>
          </a:xfrm>
          <a:prstGeom prst="rect">
            <a:avLst/>
          </a:prstGeom>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4A61426-2E4B-4957-BAFD-1759B28AE231}"/>
              </a:ext>
            </a:extLst>
          </p:cNvPr>
          <p:cNvSpPr txBox="1"/>
          <p:nvPr/>
        </p:nvSpPr>
        <p:spPr>
          <a:xfrm>
            <a:off x="9228666" y="5686734"/>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hacktips.it/lista-dei-siti-imparare-la-sicurezza-informatic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pic>
        <p:nvPicPr>
          <p:cNvPr id="4" name="Recorded Sound">
            <a:hlinkClick r:id="" action="ppaction://media"/>
            <a:extLst>
              <a:ext uri="{FF2B5EF4-FFF2-40B4-BE49-F238E27FC236}">
                <a16:creationId xmlns:a16="http://schemas.microsoft.com/office/drawing/2014/main" id="{221047B8-0F3E-41D0-A77B-BF5F77D3D4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02267" y="499508"/>
            <a:ext cx="609600" cy="609600"/>
          </a:xfrm>
          <a:prstGeom prst="rect">
            <a:avLst/>
          </a:prstGeom>
        </p:spPr>
      </p:pic>
    </p:spTree>
    <p:extLst>
      <p:ext uri="{BB962C8B-B14F-4D97-AF65-F5344CB8AC3E}">
        <p14:creationId xmlns:p14="http://schemas.microsoft.com/office/powerpoint/2010/main" val="103710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1277</Words>
  <Application>Microsoft Office PowerPoint</Application>
  <PresentationFormat>Widescreen</PresentationFormat>
  <Paragraphs>109</Paragraphs>
  <Slides>12</Slides>
  <Notes>12</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Times New Roman</vt:lpstr>
      <vt:lpstr>Wingdings</vt:lpstr>
      <vt:lpstr>Office Theme</vt:lpstr>
      <vt:lpstr>The Ethical Debate of Blackbaud Inc.’s 2020 Confidentiality Breach</vt:lpstr>
      <vt:lpstr>Define Confidentiality</vt:lpstr>
      <vt:lpstr>Blackbaud Inc., Data Breach of 2020</vt:lpstr>
      <vt:lpstr>The Ethical Dilemma Breach of Confidentiality</vt:lpstr>
      <vt:lpstr>Application of Codes and Laws</vt:lpstr>
      <vt:lpstr>Application of Codes and Laws Continued…</vt:lpstr>
      <vt:lpstr>Potential Solutions and Impacts</vt:lpstr>
      <vt:lpstr>Potential Solutions and Impacts Continued…</vt:lpstr>
      <vt:lpstr>Applying the Solutions</vt:lpstr>
      <vt:lpstr>Future Incidents, How Can Things Can Repeat</vt:lpstr>
      <vt:lpstr>Blackbaud Inc.’s Future Response</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Ethical Debate of Blackbaud’s 2020 Confidentiality Breach</dc:title>
  <dc:creator>Traver Yates</dc:creator>
  <cp:lastModifiedBy>Traver Yates</cp:lastModifiedBy>
  <cp:revision>1</cp:revision>
  <dcterms:created xsi:type="dcterms:W3CDTF">2021-06-23T16:23:06Z</dcterms:created>
  <dcterms:modified xsi:type="dcterms:W3CDTF">2021-06-25T14:23:35Z</dcterms:modified>
</cp:coreProperties>
</file>